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07704D-C2C9-46FC-BBB9-83FF3FE70B7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244E91-7CB5-426D-93B1-E19B217218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40F651-0EB6-4B76-8717-7042984F6B4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8629605-E5E4-42E3-82F4-5748FCC7959D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950D2E8-F29A-4A9F-A8D4-90784A0105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8629605-E5E4-42E3-82F4-5748FCC7959D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0D2E8-F29A-4A9F-A8D4-90784A0105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8629605-E5E4-42E3-82F4-5748FCC7959D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950D2E8-F29A-4A9F-A8D4-90784A0105D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8629605-E5E4-42E3-82F4-5748FCC7959D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50D2E8-F29A-4A9F-A8D4-90784A0105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8629605-E5E4-42E3-82F4-5748FCC7959D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950D2E8-F29A-4A9F-A8D4-90784A0105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29605-E5E4-42E3-82F4-5748FCC7959D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0D2E8-F29A-4A9F-A8D4-90784A0105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8629605-E5E4-42E3-82F4-5748FCC7959D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50D2E8-F29A-4A9F-A8D4-90784A0105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8629605-E5E4-42E3-82F4-5748FCC7959D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950D2E8-F29A-4A9F-A8D4-90784A0105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8629605-E5E4-42E3-82F4-5748FCC7959D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950D2E8-F29A-4A9F-A8D4-90784A0105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29605-E5E4-42E3-82F4-5748FCC7959D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0D2E8-F29A-4A9F-A8D4-90784A0105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29605-E5E4-42E3-82F4-5748FCC7959D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0D2E8-F29A-4A9F-A8D4-90784A0105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8629605-E5E4-42E3-82F4-5748FCC7959D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950D2E8-F29A-4A9F-A8D4-90784A0105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0"/>
            <a:ext cx="915246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Kolompárová</a:t>
            </a:r>
            <a:endParaRPr lang="cs-CZ" sz="18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Vytvořeno: 20. ledna 2013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Ročník: 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</a:p>
          <a:p>
            <a:pPr algn="just"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Prostřednictvím tohoto VM se žáci seznámí s 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původem a 	     historií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flamenka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</a:t>
            </a:r>
            <a:endParaRPr lang="cs-CZ" sz="18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Původ výrazu </a:t>
            </a:r>
            <a:r>
              <a:rPr lang="cs-CZ" b="1" dirty="0" err="1" smtClean="0"/>
              <a:t>flamenko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Existuje několik teorií, které se snaží vysvětlit původ slova 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flamenko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Jedna z teorií říká, že je odvozeno od slova „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flamingo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“ = </a:t>
            </a:r>
            <a:r>
              <a:rPr lang="cs-CZ" b="1" u="sng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plameňák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(myšleno metaforicky jako typický postoj tanečníka)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Jiná teorie ho spojuje s posměšným výrazem pro Vlámy, kteří byli pro své pyšné chování nazývání „</a:t>
            </a:r>
            <a:r>
              <a:rPr lang="cs-CZ" b="1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flamenko</a:t>
            </a: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“ = </a:t>
            </a:r>
            <a:r>
              <a:rPr lang="cs-CZ" b="1" u="sng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náfuka</a:t>
            </a: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Muzikolog Manuel 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García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Matos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naopak dokazuje, že slovo „</a:t>
            </a:r>
            <a:r>
              <a:rPr lang="cs-CZ" b="1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flamenko</a:t>
            </a: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“ je odvozeno od „</a:t>
            </a:r>
            <a:r>
              <a:rPr lang="cs-CZ" b="1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flamencia</a:t>
            </a: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“ (nádherný) a „</a:t>
            </a:r>
            <a:r>
              <a:rPr lang="cs-CZ" b="1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flama</a:t>
            </a: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“ (skvělý).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Tento výraz začali pro sebe užívat Romové v období zrovnoprávnění (18. a 19. století), neboť označení „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Gitanos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“ začali považovat za nepřijatelné. </a:t>
            </a:r>
          </a:p>
          <a:p>
            <a:endParaRPr lang="cs-CZ" b="1" u="sng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Hudební charakteristika </a:t>
            </a:r>
            <a:r>
              <a:rPr lang="cs-CZ" b="1" dirty="0" err="1" smtClean="0"/>
              <a:t>flamenka</a:t>
            </a:r>
            <a:r>
              <a:rPr lang="cs-CZ" b="1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Flamenko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sestává ze čtyř základních složek: zpěv (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cante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), tanec (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baile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), hra na kytaru (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toque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 a rytmický doprovod (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jaleo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). 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Druhy: 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Flamenco</a:t>
            </a: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jondo</a:t>
            </a: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-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nejstarší a nejčistší formou, tvoří jakýsi prazáklad 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flamenka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z něhož vycházejí všechny ostatní formy. Zpěv je při něm vážný, melancholický, vyjadřuje nejhlubší emoce. </a:t>
            </a:r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Flamenco</a:t>
            </a: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chico</a:t>
            </a: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–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veselé, živé a optimistické.</a:t>
            </a:r>
            <a:endParaRPr lang="cs-CZ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Kytara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Sloužila jako doprovodný nástroj ke zpěvu a tanci, sólovým nástrojem se stala až v posledních desetiletích.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Rozdíl od běžných akustických kytar spočívá především ve stavbě a akustických vlastnostech, např. má kratší tón a břinkavější zvuk. 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Významným kytaristou je 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Paco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de 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Lucía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-obohatil harmonii o nové prvky (zejména z jazzu). 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Rytmický doprovod se obstarává především pomocí tlesků (</a:t>
            </a:r>
            <a:r>
              <a:rPr lang="cs-CZ" b="1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palmas</a:t>
            </a: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 .</a:t>
            </a:r>
            <a:endParaRPr lang="cs-CZ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Tanec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 umění </a:t>
            </a:r>
            <a:r>
              <a:rPr lang="cs-CZ" b="1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flamenka</a:t>
            </a: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se přidává až jako poslední.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Tance jsou buď sólové (mužské i ženské), nebo párové.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Některé jsou ještě doprovázeny kastaněty (dřevěný nástroj ve tvaru mušle).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Jednotlivé styly tanců se vyznačují svými typickými figurami a choreografickými prvky.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 pomalé tance jsou typické napjaté a pomalé pohyby ramen a rukou, pohyby trupu a minimální prostorové přesuny.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Veselejší tance jsou dynamičtější. 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Antonio 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Gades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známý z díla 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Carlose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Saury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v jehož filmech Krvavá svatba, 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Carmen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a Čarodějná láska je </a:t>
            </a:r>
            <a:r>
              <a:rPr lang="cs-CZ" b="1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flamenko</a:t>
            </a: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a španělská romská kultura ústředním tématem. </a:t>
            </a:r>
          </a:p>
          <a:p>
            <a:r>
              <a:rPr lang="cs-CZ" b="1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Flamenku</a:t>
            </a: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se dnes věnují lidé z celého světa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Zdroje informací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URBANOVÁ, Emílie: </a:t>
            </a:r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Španělské tance, Praha: Státní pedagogické nakladatelství, 1983. </a:t>
            </a:r>
          </a:p>
          <a:p>
            <a:pPr>
              <a:buNone/>
            </a:pP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70</TotalTime>
  <Words>401</Words>
  <Application>Microsoft Office PowerPoint</Application>
  <PresentationFormat>Předvádění na obrazovce (4:3)</PresentationFormat>
  <Paragraphs>37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Snímek 1</vt:lpstr>
      <vt:lpstr>Snímek 2</vt:lpstr>
      <vt:lpstr>Původ výrazu flamenko</vt:lpstr>
      <vt:lpstr>Hudební charakteristika flamenka </vt:lpstr>
      <vt:lpstr>Kytara</vt:lpstr>
      <vt:lpstr>Tanec</vt:lpstr>
      <vt:lpstr>Zdroje informací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notas</cp:lastModifiedBy>
  <cp:revision>4</cp:revision>
  <dcterms:created xsi:type="dcterms:W3CDTF">2013-02-04T20:03:45Z</dcterms:created>
  <dcterms:modified xsi:type="dcterms:W3CDTF">2013-05-12T16:40:45Z</dcterms:modified>
</cp:coreProperties>
</file>