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177AC2-6944-4C2C-98CF-AF2C1E4E6CC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1BF016-1E67-460E-97BD-AB25842940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81EBBB4-EFB5-4373-A081-9B47A4D35B6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9B617DA-B083-4AA4-9672-E9B41529C4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81EBBB4-EFB5-4373-A081-9B47A4D35B6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617DA-B083-4AA4-9672-E9B41529C4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81EBBB4-EFB5-4373-A081-9B47A4D35B6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9B617DA-B083-4AA4-9672-E9B41529C49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1EBBB4-EFB5-4373-A081-9B47A4D35B6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9B617DA-B083-4AA4-9672-E9B41529C4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81EBBB4-EFB5-4373-A081-9B47A4D35B6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9B617DA-B083-4AA4-9672-E9B41529C4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EBBB4-EFB5-4373-A081-9B47A4D35B6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617DA-B083-4AA4-9672-E9B41529C4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1EBBB4-EFB5-4373-A081-9B47A4D35B6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9B617DA-B083-4AA4-9672-E9B41529C4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81EBBB4-EFB5-4373-A081-9B47A4D35B6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9B617DA-B083-4AA4-9672-E9B41529C4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81EBBB4-EFB5-4373-A081-9B47A4D35B6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9B617DA-B083-4AA4-9672-E9B41529C4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EBBB4-EFB5-4373-A081-9B47A4D35B6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617DA-B083-4AA4-9672-E9B41529C4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EBBB4-EFB5-4373-A081-9B47A4D35B6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617DA-B083-4AA4-9672-E9B41529C4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1EBBB4-EFB5-4373-A081-9B47A4D35B6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9B617DA-B083-4AA4-9672-E9B41529C4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17. února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historií divadla a 	   žánry dramatu. Pozornost bude věnována především romské 	   iniciativě v tomto kulturním odvětví.  		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Divadlo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Divadlo = múzické umění, při kterém herci předvádějí divadelní hru.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Historie: neexistují žádné konkrétní prameny, které by dokazovaly přesný vznik divadla. Prostřednictvím různých hypotéz a teorií se můžeme domnívat, že základy divadelnictví se objevily již v pravěku – obřady a rituály.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Divadlo řadíme mezi literární druh – 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drama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      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Zamysli se, odpověď znáš z hodin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	      literatury…</a:t>
            </a:r>
            <a:endParaRPr lang="cs-CZ" sz="2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Na jaké literární žánry dělíme drama? </a:t>
            </a:r>
          </a:p>
          <a:p>
            <a:pPr marL="578358" indent="-514350">
              <a:buAutoNum type="arabicPeriod"/>
            </a:pPr>
            <a:r>
              <a:rPr lang="cs-CZ" sz="2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Komedie – 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končí šťastně</a:t>
            </a:r>
          </a:p>
          <a:p>
            <a:pPr marL="578358" indent="-514350">
              <a:buAutoNum type="arabicPeriod"/>
            </a:pPr>
            <a:r>
              <a:rPr lang="cs-CZ" sz="2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Tragédie – 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vážný obsah, tragický konec hrdiny</a:t>
            </a:r>
          </a:p>
          <a:p>
            <a:pPr marL="578358" indent="-514350">
              <a:buAutoNum type="arabicPeriod"/>
            </a:pPr>
            <a:r>
              <a:rPr lang="cs-CZ" sz="2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Činohra - 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klasická divadelní hra, psychologické a sociologické ztvárnění postav</a:t>
            </a:r>
          </a:p>
          <a:p>
            <a:pPr>
              <a:buNone/>
            </a:pPr>
            <a:endParaRPr lang="cs-CZ" sz="2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214282" y="3714752"/>
            <a:ext cx="785818" cy="571504"/>
          </a:xfrm>
          <a:prstGeom prst="cloudCallout">
            <a:avLst>
              <a:gd name="adj1" fmla="val 138419"/>
              <a:gd name="adj2" fmla="val 460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Dramatické žánry s hudbou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Melodrama: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dramatická báseň, recitace doprovázená hudbou.</a:t>
            </a:r>
          </a:p>
          <a:p>
            <a:r>
              <a:rPr lang="cs-CZ" sz="28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Muzikál: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řetěz scénických obrazů, vystoupení je doprovázeno hudbou a tancem. </a:t>
            </a:r>
          </a:p>
          <a:p>
            <a:r>
              <a:rPr lang="cs-CZ" sz="28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Opera: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hudební dílo.  </a:t>
            </a:r>
          </a:p>
          <a:p>
            <a:r>
              <a:rPr lang="cs-CZ" sz="28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Opereta: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útvar zábavné hudby, ve kterém se mísí zpěv a mluvené slovo.</a:t>
            </a:r>
          </a:p>
          <a:p>
            <a:pPr>
              <a:buNone/>
            </a:pP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Romské divadlo – obecné informace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 Romů se kromě hudebního talentu velmi často objevoval i talent herecký.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Již v dávné minulosti Romové působili v různých kočovných divadelních společnostech. Dále provozovali loutková a syntetická divadla (spojuje mluvené slovo s hudbou a tancem).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Často své umění Romové prezentovali na ulicích, např. taneční kreace se zvířaty, akrobacie.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 romskými umělci se můžeme setkat v rodině Matěje Kopeckého (české loutkářství) a v rodině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Berouskových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(cirkus, akrobacie). </a:t>
            </a:r>
          </a:p>
          <a:p>
            <a:pPr>
              <a:buNone/>
            </a:pP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Zdroje informací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Horváthová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J.: Kapitoly z dějin Romů, Nakladatelství Lidových novin, Praha 2002, 51 stran, ISBN: 8023837516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Dostupné z:   [http://www.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pf.jcu.cz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/stru/katedry/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pgps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ikvz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/podkapitoly/d01kapitoly/01.pdf]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58</TotalTime>
  <Words>285</Words>
  <Application>Microsoft Office PowerPoint</Application>
  <PresentationFormat>Předvádění na obrazovce (4:3)</PresentationFormat>
  <Paragraphs>39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Snímek 1</vt:lpstr>
      <vt:lpstr>Snímek 2</vt:lpstr>
      <vt:lpstr>Divadlo</vt:lpstr>
      <vt:lpstr>Dramatické žánry s hudbou</vt:lpstr>
      <vt:lpstr>Romské divadlo – obecné informace</vt:lpstr>
      <vt:lpstr>Zdroje informací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notas</dc:creator>
  <cp:lastModifiedBy>notas</cp:lastModifiedBy>
  <cp:revision>8</cp:revision>
  <dcterms:created xsi:type="dcterms:W3CDTF">2013-04-01T08:05:24Z</dcterms:created>
  <dcterms:modified xsi:type="dcterms:W3CDTF">2013-05-12T16:44:32Z</dcterms:modified>
</cp:coreProperties>
</file>