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C45F7D-D3F6-4E4E-931E-537CEDD2CCA5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DEBC0A-3D9D-46AC-8D1E-693993B0064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40F651-0EB6-4B76-8717-7042984F6B4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8E027B5-0A50-43E9-93EC-03C3B18DC2C3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D1DE1AF-B442-4747-8567-2DF71E853A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iterarky.cz/kultura/hudba/8981-requiem-za-osvti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Dn0L6ZXmkk" TargetMode="External"/><Relationship Id="rId2" Type="http://schemas.openxmlformats.org/officeDocument/2006/relationships/hyperlink" Target="http://www.ceskatelevize.cz/ct24/kultura/201417-romska-filharmonie-hraje-requiem-za-osveti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dirty="0" smtClean="0">
                <a:solidFill>
                  <a:schemeClr val="bg1"/>
                </a:solidFill>
                <a:latin typeface="Arial Black" pitchFamily="34" charset="0"/>
              </a:rPr>
              <a:t>VÝUKOVÝ MATERIÁL ZPRACOVANÝ V RÁMCI PROJEKTU 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Arial Black" pitchFamily="34" charset="0"/>
              </a:rPr>
              <a:t>MODERNÍ ŠKOLA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Arial Black" pitchFamily="34" charset="0"/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chemeClr val="bg1"/>
                </a:solidFill>
                <a:latin typeface="Arial" charset="0"/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chemeClr val="bg1"/>
                </a:solidFill>
                <a:latin typeface="Arial" charset="0"/>
                <a:cs typeface="Arial" charset="0"/>
              </a:rPr>
              <a:t>řed</a:t>
            </a:r>
            <a:r>
              <a:rPr lang="cs-CZ" sz="1200" b="1" dirty="0">
                <a:solidFill>
                  <a:schemeClr val="bg1"/>
                </a:solidFill>
                <a:latin typeface="Arial" charset="0"/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chemeClr val="bg1"/>
                </a:solidFill>
                <a:latin typeface="Arial" charset="0"/>
                <a:cs typeface="Arial" charset="0"/>
              </a:rPr>
              <a:t>skola</a:t>
            </a:r>
            <a:r>
              <a:rPr lang="cs-CZ" sz="1200" b="1" dirty="0">
                <a:solidFill>
                  <a:schemeClr val="bg1"/>
                </a:solidFill>
                <a:latin typeface="Arial" charset="0"/>
                <a:cs typeface="Arial" charset="0"/>
              </a:rPr>
              <a:t>@</a:t>
            </a:r>
            <a:r>
              <a:rPr lang="cs-CZ" sz="1200" b="1" dirty="0" err="1">
                <a:solidFill>
                  <a:schemeClr val="bg1"/>
                </a:solidFill>
                <a:latin typeface="Arial" charset="0"/>
                <a:cs typeface="Arial" charset="0"/>
              </a:rPr>
              <a:t>zsmojzir.cz</a:t>
            </a:r>
            <a:endParaRPr lang="cs-CZ" sz="1400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 dirty="0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klíčové aktivity:</a:t>
            </a:r>
          </a:p>
          <a:p>
            <a:pPr algn="ctr">
              <a:buFontTx/>
              <a:buNone/>
            </a:pP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Autor: Mgr. Veronika </a:t>
            </a:r>
            <a:r>
              <a:rPr lang="cs-CZ" sz="1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Kolompárová</a:t>
            </a: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Vytvořeno: 3. března 2013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Ročník:  7., 8. a 9.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Vzdělávací oblast: multikulturní výchova – volitelný předmět Svět Romů</a:t>
            </a: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Anotace: Prostřednictvím tohoto VM se žáci seznámí s hudebním dílem </a:t>
            </a:r>
          </a:p>
          <a:p>
            <a:pPr algn="just"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   </a:t>
            </a:r>
            <a:r>
              <a:rPr lang="cs-CZ" sz="1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Requiem</a:t>
            </a: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za Osvětim. </a:t>
            </a:r>
          </a:p>
          <a:p>
            <a:pPr algn="just"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</a:t>
            </a: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Requiem</a:t>
            </a:r>
            <a:r>
              <a:rPr lang="cs-CZ" b="1" dirty="0" smtClean="0"/>
              <a:t> za Osvětim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Co je to </a:t>
            </a:r>
            <a:r>
              <a:rPr lang="cs-CZ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requiem</a:t>
            </a:r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? 		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Mše za zemřelé</a:t>
            </a:r>
          </a:p>
          <a:p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Requiem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za Osvětim je původně hudební dílo, které složil nizozemský romský umělec </a:t>
            </a:r>
            <a:r>
              <a:rPr lang="cs-CZ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Roger</a:t>
            </a:r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Moreno</a:t>
            </a:r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Rathgreb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Hlavním cílem tohoto umělce bylo uctít oběti holocaustu za 2. světové války. 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Mezinárodní romský festival se proto rozhodl, že toto dílo poskytne k nastudování profesionálnímu orchestru a sboru a představí ho ve vybraných evropských zemí. 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4071934" y="1285860"/>
            <a:ext cx="785818" cy="357190"/>
          </a:xfrm>
          <a:prstGeom prst="cloudCallout">
            <a:avLst>
              <a:gd name="adj1" fmla="val -40500"/>
              <a:gd name="adj2" fmla="val 1129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Requiem</a:t>
            </a:r>
            <a:r>
              <a:rPr lang="cs-CZ" b="1" dirty="0" smtClean="0"/>
              <a:t> za Osvětim v Praze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Praze měl tento koncert premiéru 4. 11. 2012 v Rudolfínu. </a:t>
            </a:r>
          </a:p>
          <a:p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Reqiem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bylo provedeno filharmonickým orchestrem z Frankfurtu nad Mohanem, v němž vystupuje 75 profesionálních romských umělců z Německa, Čech, Maďarska a Rumunska.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Orchestr předvádí dílo pod vedením významného romského dirigenta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Riccarda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M.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Sahitiho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Sbor a sólisté budou vždy vybrány pro provedení z domácích umělců dané země, v Praze se představil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Kühnův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smíšený sbor.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Realizace projektu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Alfa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Stichting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/Mezinárodní romský festival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Tilburg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Nizozemí – nositel projektu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 o.s. Slovo 21/Světový romský festival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Khamoro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Česká republika - partner projektu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 Roma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People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Association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Polsko – partner projektu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Romedia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Foundation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Hungary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Maďarsko – partner projektu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National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Centre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Roma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Culture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Romano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Kher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Rumunsko – partner projektu</a:t>
            </a:r>
          </a:p>
          <a:p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 informací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Literární noviny: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Requiem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za Osvětim, </a:t>
            </a: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[online]. c2012, [cit. 2013-03-03]. Dostupné z: </a:t>
            </a:r>
          </a:p>
          <a:p>
            <a:pPr>
              <a:buNone/>
            </a:pP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hlinkClick r:id="rId2"/>
              </a:rPr>
              <a:t> http://www.</a:t>
            </a:r>
            <a:r>
              <a:rPr lang="cs-CZ" dirty="0" err="1" smtClean="0">
                <a:hlinkClick r:id="rId2"/>
              </a:rPr>
              <a:t>literarky.cz</a:t>
            </a:r>
            <a:r>
              <a:rPr lang="cs-CZ" dirty="0" smtClean="0">
                <a:hlinkClick r:id="rId2"/>
              </a:rPr>
              <a:t>/kultura/hudba/8981-</a:t>
            </a:r>
            <a:r>
              <a:rPr lang="cs-CZ" dirty="0" err="1" smtClean="0">
                <a:hlinkClick r:id="rId2"/>
              </a:rPr>
              <a:t>requiem</a:t>
            </a:r>
            <a:r>
              <a:rPr lang="cs-CZ" dirty="0" smtClean="0">
                <a:hlinkClick r:id="rId2"/>
              </a:rPr>
              <a:t>-za-</a:t>
            </a:r>
            <a:r>
              <a:rPr lang="cs-CZ" dirty="0" err="1" smtClean="0">
                <a:hlinkClick r:id="rId2"/>
              </a:rPr>
              <a:t>osvtim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Odkazy na </a:t>
            </a:r>
            <a:r>
              <a:rPr lang="cs-CZ" b="1" dirty="0" err="1" smtClean="0"/>
              <a:t>Requiem</a:t>
            </a:r>
            <a:r>
              <a:rPr lang="cs-CZ" b="1" dirty="0" smtClean="0"/>
              <a:t> za Osvětim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Rozhovor s Karlou Čížkovou a Michalem </a:t>
            </a:r>
            <a:r>
              <a:rPr lang="cs-CZ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Mikem</a:t>
            </a:r>
            <a:endPara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ceskatelevize.cz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/ct24/kultura/201417-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romska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-filharmonie-hraje-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requiem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-za-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osvetim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/</a:t>
            </a:r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Koncert ke shlédnutí na: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3"/>
              </a:rPr>
              <a:t>http://www.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3"/>
              </a:rPr>
              <a:t>youtube.com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3"/>
              </a:rPr>
              <a:t>watch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3"/>
              </a:rPr>
              <a:t>?v=DDn0L6ZXmkk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30</TotalTime>
  <Words>287</Words>
  <Application>Microsoft Office PowerPoint</Application>
  <PresentationFormat>Předvádění na obrazovce (4:3)</PresentationFormat>
  <Paragraphs>40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Snímek 1</vt:lpstr>
      <vt:lpstr>Snímek 2</vt:lpstr>
      <vt:lpstr>Requiem za Osvětim</vt:lpstr>
      <vt:lpstr>Requiem za Osvětim v Praze</vt:lpstr>
      <vt:lpstr>Realizace projektu</vt:lpstr>
      <vt:lpstr>Zdroje informací</vt:lpstr>
      <vt:lpstr>Odkazy na Requiem za Osvětim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notas</dc:creator>
  <cp:lastModifiedBy>notas</cp:lastModifiedBy>
  <cp:revision>5</cp:revision>
  <dcterms:created xsi:type="dcterms:W3CDTF">2013-04-13T17:24:13Z</dcterms:created>
  <dcterms:modified xsi:type="dcterms:W3CDTF">2013-05-12T16:52:31Z</dcterms:modified>
</cp:coreProperties>
</file>