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393907-077C-49F9-B4E7-90C9A453403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398A97-127C-4189-B1CE-86795F7EDD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0F651-0EB6-4B76-8717-7042984F6B4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B07CE69-7AC5-4989-B61A-A0939039DEB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D67A86E5-00CD-4548-95D9-E5FA47791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B07CE69-7AC5-4989-B61A-A0939039DEB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A86E5-00CD-4548-95D9-E5FA47791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B07CE69-7AC5-4989-B61A-A0939039DEB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D67A86E5-00CD-4548-95D9-E5FA4779110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u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B07CE69-7AC5-4989-B61A-A0939039DEB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67A86E5-00CD-4548-95D9-E5FA47791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B07CE69-7AC5-4989-B61A-A0939039DEB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D67A86E5-00CD-4548-95D9-E5FA47791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u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7CE69-7AC5-4989-B61A-A0939039DEB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A86E5-00CD-4548-95D9-E5FA47791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B07CE69-7AC5-4989-B61A-A0939039DEB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67A86E5-00CD-4548-95D9-E5FA47791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B07CE69-7AC5-4989-B61A-A0939039DEB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D67A86E5-00CD-4548-95D9-E5FA47791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u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B07CE69-7AC5-4989-B61A-A0939039DEB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D67A86E5-00CD-4548-95D9-E5FA47791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7CE69-7AC5-4989-B61A-A0939039DEB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A86E5-00CD-4548-95D9-E5FA47791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7CE69-7AC5-4989-B61A-A0939039DEB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A86E5-00CD-4548-95D9-E5FA47791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B07CE69-7AC5-4989-B61A-A0939039DEB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D67A86E5-00CD-4548-95D9-E5FA47791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cut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romove.radio.cz/cz/clanek/22189" TargetMode="External"/><Relationship Id="rId2" Type="http://schemas.openxmlformats.org/officeDocument/2006/relationships/hyperlink" Target="http://romove.radio.cz/cz/clanek/2220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romove.radio.cz/cz/clanek/1979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Vytvořeno: 26. února 2013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Ročník: 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Prostřednictvím tohoto VM se žáci seznámí s pojmem „romská 	   kinematografie. VM je zaměřen na představení několika filmů s 	   romskou tematikou z prostředí českého, slovenského i 	   	   světového.</a:t>
            </a: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Romská kinematografie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Pojem „romská kinematografie“ se dá považovat spíše za teoretický, tzn.       pokud mluvíme o romském filmu, mluvíme o všech snímcích s romskou tematikou a nezáleží na tom, zda-li je režíroval Rom.  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Snímků zabývajících se romskou tematikou máme v české i světové kinematografii desítky.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následujících stránkách si uvedeme některé z nich: 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6500826" y="2500306"/>
            <a:ext cx="500066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České a slovenské filmy s romskou tematikou - hrané: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Černý slzy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–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film natočený v roce 2002, jehož tvůrce se nechal inspirovat dramatem Romeo a Julie.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8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Kdo je autorem tohoto dramatu?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	William Shakespeare</a:t>
            </a:r>
          </a:p>
          <a:p>
            <a:r>
              <a:rPr lang="cs-CZ" sz="2800" b="1" u="sng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Marián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– film režírovaný Petrem Václavem se zabývá tematikou romské kriminality. Hlavní hrdina prochází od dětství různými ústavy, ocitá se ve vězení. Příběh končí Mariánovou smrtí. </a:t>
            </a:r>
            <a:endParaRPr lang="cs-CZ" sz="2800" b="1" u="sng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8429652" y="2000240"/>
            <a:ext cx="285752" cy="142876"/>
          </a:xfrm>
          <a:prstGeom prst="cloudCallout">
            <a:avLst>
              <a:gd name="adj1" fmla="val -121404"/>
              <a:gd name="adj2" fmla="val 27278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České a slovenské dokumentární filmy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u="sng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Být Romem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–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snímek zachycuje autentický příběh (5 let) z života romského hudebníka a aktivisty Vojty Lavičky. </a:t>
            </a:r>
          </a:p>
          <a:p>
            <a:r>
              <a:rPr lang="cs-CZ" sz="2800" b="1" u="sng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Být Romkou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–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snímek zachycuje autentický příběh (5 let) z života romské dívky Jarmily Balážové. </a:t>
            </a:r>
          </a:p>
          <a:p>
            <a:r>
              <a:rPr lang="cs-CZ" sz="2800" b="1" u="sng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Obrázky z historie Romů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romský dějepis pro děti. </a:t>
            </a:r>
          </a:p>
          <a:p>
            <a:r>
              <a:rPr lang="cs-CZ" sz="2800" b="1" u="sng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Romové a hudba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 kořenech, vývoji a současném stavu romské hudební kultury.</a:t>
            </a:r>
            <a:endParaRPr lang="cs-CZ" sz="2800" b="1" u="sng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Světová kinematografie a animovaný film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Je to jen vítr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– příběh se odehrává v roce 2008 v Maďarsku, kdy se odehrává série otřesných rasových útoků na místní romskou komunitu. </a:t>
            </a:r>
          </a:p>
          <a:p>
            <a:r>
              <a:rPr lang="cs-CZ" b="1" u="sng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Mire</a:t>
            </a:r>
            <a:r>
              <a:rPr lang="cs-CZ" b="1" u="sng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u="sng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Bala</a:t>
            </a:r>
            <a:r>
              <a:rPr lang="cs-CZ" b="1" u="sng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Kale </a:t>
            </a:r>
            <a:r>
              <a:rPr lang="cs-CZ" b="1" u="sng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Hin</a:t>
            </a:r>
            <a:r>
              <a:rPr lang="cs-CZ" b="1" u="sng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- Romské pohádky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– tento večerníček dává česká televize od 1. dubna 2004, byl věnován k Mezinárodnímu dni Romů, zachycuje příběhy z romských pověstí z celého světa. </a:t>
            </a:r>
            <a:endParaRPr lang="cs-CZ" u="sng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informací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Dvorská, F.: Romové a film divadlo [online]. c2008, [cit. 2013-26-02]. Dostupné z: 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800" dirty="0" smtClean="0">
                <a:hlinkClick r:id="rId2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hlinkClick r:id="rId2"/>
              </a:rPr>
              <a:t>http://romove.radio.cz/cz/clanek/22200</a:t>
            </a:r>
            <a:endParaRPr lang="cs-CZ" sz="28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Dvorská, F.: Černý slzy [online]. C2008, [cit. 2013-26-02]. Dostupné z: </a:t>
            </a:r>
            <a:r>
              <a:rPr lang="cs-CZ" sz="2800" dirty="0" smtClean="0">
                <a:hlinkClick r:id="rId3"/>
              </a:rPr>
              <a:t>http://romove.radio.cz/cz/clanek/22189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Matoušková, V.: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Mire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Bala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Kale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Hin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- Romské pohádky [online]. C2013, [cit. 2013-26-02]. Dostupné z: </a:t>
            </a:r>
            <a:r>
              <a:rPr lang="cs-CZ" sz="2800" dirty="0" smtClean="0">
                <a:hlinkClick r:id="rId4"/>
              </a:rPr>
              <a:t>http://romove.radio.cz/cz/clanek/19797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49</TotalTime>
  <Words>321</Words>
  <Application>Microsoft Office PowerPoint</Application>
  <PresentationFormat>Předvádění na obrazovce (4:3)</PresentationFormat>
  <Paragraphs>39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Snímek 1</vt:lpstr>
      <vt:lpstr>Snímek 2</vt:lpstr>
      <vt:lpstr>Romská kinematografie</vt:lpstr>
      <vt:lpstr>České a slovenské filmy s romskou tematikou - hrané:</vt:lpstr>
      <vt:lpstr>České a slovenské dokumentární filmy</vt:lpstr>
      <vt:lpstr>Světová kinematografie a animovaný film</vt:lpstr>
      <vt:lpstr>Zdroje informací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notas</dc:creator>
  <cp:lastModifiedBy>notas</cp:lastModifiedBy>
  <cp:revision>6</cp:revision>
  <dcterms:created xsi:type="dcterms:W3CDTF">2013-04-01T18:13:36Z</dcterms:created>
  <dcterms:modified xsi:type="dcterms:W3CDTF">2013-05-12T16:53:08Z</dcterms:modified>
</cp:coreProperties>
</file>