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2FC679-3CEC-41C3-AD04-436DBD137C29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950228-AB35-465D-BEC9-CDC2B32843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40F651-0EB6-4B76-8717-7042984F6B4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E01B1DC9-9665-4AA0-9805-43CC90796181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5FDB4BD-9B01-4240-87F0-C67533AAAB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ut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romove.radio.cz/cz/clanek/19793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ww.peoplequiz.com/trivia-quizzes-3656-Ava_Gardner_Golden_Era_Actress.html" TargetMode="External"/><Relationship Id="rId4" Type="http://schemas.openxmlformats.org/officeDocument/2006/relationships/hyperlink" Target="http://yul.tumblr.com/post/23147378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romove.radio.cz/cz/clanek/19792" TargetMode="External"/><Relationship Id="rId2" Type="http://schemas.openxmlformats.org/officeDocument/2006/relationships/hyperlink" Target="http://romove.radio.cz/cz/clanek/1979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VÝUKOVÝ MATERIÁL ZPRACOVANÝ V RÁMCI PROJEKTU 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MODERNÍ ŠKOLA</a:t>
            </a:r>
          </a:p>
          <a:p>
            <a:r>
              <a:rPr lang="cs-CZ" sz="1800" dirty="0" smtClean="0">
                <a:solidFill>
                  <a:schemeClr val="bg1"/>
                </a:solidFill>
                <a:latin typeface="Arial Black" pitchFamily="34" charset="0"/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chemeClr val="bg1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chemeClr val="bg1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Název klíčové aktivity:</a:t>
            </a:r>
          </a:p>
          <a:p>
            <a:pPr algn="ctr">
              <a:buFontTx/>
              <a:buNone/>
            </a:pPr>
            <a:r>
              <a:rPr lang="cs-CZ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Autor: Mgr. Veronika </a:t>
            </a:r>
            <a:r>
              <a:rPr lang="cs-CZ" sz="1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Kolompárová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Vytvořeno: 5. března 2013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Ročník:  7., 8. a 9. </a:t>
            </a:r>
          </a:p>
          <a:p>
            <a:pPr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Vzdělávací oblast: multikulturní výchova – volitelný předmět Svět Romů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Anotace: Prostřednictvím tohoto VM se žáci seznámí s vybranými </a:t>
            </a: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   hereckými osobnostmi romského </a:t>
            </a:r>
            <a:r>
              <a:rPr lang="cs-CZ" sz="1800" b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původu. </a:t>
            </a:r>
            <a:endParaRPr lang="cs-CZ" sz="1800" b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Font typeface="Arial" charset="0"/>
              <a:buNone/>
            </a:pPr>
            <a:r>
              <a:rPr lang="cs-CZ" sz="1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	</a:t>
            </a: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Romské herecké osobnosti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Mezi Romy nacházíme velké množství osobností s hereckým talentem. </a:t>
            </a:r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Již z minulých hodin víme, že Romové se v minulosti nejvíce uplatňovali jako artisté, cvičitelé zvířat, akrobati,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loutkaři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apod..</a:t>
            </a:r>
          </a:p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Do jaké rodiny významných českých akrobatů patří některé romské osobnosti?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	Rodina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Berouskových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- cirkus</a:t>
            </a:r>
          </a:p>
          <a:p>
            <a:endParaRPr lang="cs-CZ" b="1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7715272" y="3786190"/>
            <a:ext cx="642942" cy="571504"/>
          </a:xfrm>
          <a:prstGeom prst="cloudCallout">
            <a:avLst>
              <a:gd name="adj1" fmla="val -52382"/>
              <a:gd name="adj2" fmla="val 8728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Herci z </a:t>
            </a:r>
            <a:r>
              <a:rPr lang="cs-CZ" b="1" dirty="0" err="1" smtClean="0"/>
              <a:t>Holywoodu</a:t>
            </a:r>
            <a:r>
              <a:rPr lang="cs-CZ" b="1" dirty="0" smtClean="0"/>
              <a:t> – mužské zastoupení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Yul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Brynner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Narodil se v roce 1915.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Vlastním jménem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Taidje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Kahn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Původ tohoto herce není známý. Spekuluje se o tom, že jeho matka byla rumunská Romka a otec Mongol.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Již jako velmi mladý začal hrát na balalajku v pařížských barech, poté vystupoval v cirkuse, který opustil kvůli vážnému zranění. Dále pak pracoval jako kulisák v divadle či jako válečný rozhlasový zpravodaj ve Francii. 	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Yul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se stal známým především díky ztvárnění postavy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Chrise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 klasickém westernu Sedm statečných.	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Zemřel v roce 1985.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Rozhovor s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Yulem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je k dispozici zde: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  <a:hlinkClick r:id="rId2"/>
              </a:rPr>
              <a:t>http://romove.radio.cz/cz/clanek/19793</a:t>
            </a: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Herci z </a:t>
            </a:r>
            <a:r>
              <a:rPr lang="cs-CZ" b="1" dirty="0" err="1" smtClean="0"/>
              <a:t>Holywoodu</a:t>
            </a:r>
            <a:r>
              <a:rPr lang="cs-CZ" b="1" dirty="0" smtClean="0"/>
              <a:t> – ženské zastoupení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Ava</a:t>
            </a: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err="1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Gardnerová</a:t>
            </a:r>
            <a:endParaRPr lang="cs-CZ" b="1" dirty="0" smtClean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Narodila se v roce 1922.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Ava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neprožila příliš šťastné dětství. Byla nejmladší z osmi sourozenců.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Její přítelkyně – spisovatelka Francoise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Saganová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– ji popisovala jako velmi krásnou.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Její citové problémy z dětství pak hrály velkou roli i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dospělosti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– všechny její vztahy ztroskotaly. Slavného Franka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Sinatru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si vzala třikrát a třikrát se s ním i rozvedla. Neměla příliš přátel, a proto se cítila velmi osamělá.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Zemřela v roce 1990 na zápal plic. 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Proslavila se filmy: Zabijáci, Nahá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Maja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Dotyk Venuše, Bosonohá komtesa ad..</a:t>
            </a:r>
            <a:endParaRPr lang="cs-CZ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 err="1" smtClean="0"/>
              <a:t>Yul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Brynner</a:t>
            </a:r>
            <a:r>
              <a:rPr lang="cs-CZ" dirty="0" smtClean="0"/>
              <a:t>		     </a:t>
            </a:r>
            <a:r>
              <a:rPr lang="cs-CZ" sz="3200" b="1" dirty="0" err="1" smtClean="0"/>
              <a:t>Ava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Gardnerová</a:t>
            </a:r>
            <a:endParaRPr lang="cs-CZ" sz="3200" b="1" dirty="0"/>
          </a:p>
        </p:txBody>
      </p:sp>
      <p:pic>
        <p:nvPicPr>
          <p:cNvPr id="8" name="Zástupný symbol pro obsah 7" descr="tumblr_ksim3e21u11qa7wvqo1_400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71500" y="1785926"/>
            <a:ext cx="3810000" cy="3857651"/>
          </a:xfrm>
        </p:spPr>
      </p:pic>
      <p:pic>
        <p:nvPicPr>
          <p:cNvPr id="7" name="Zástupný symbol pro obsah 6" descr="ava-gardner.jpg-9573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862612" y="1722438"/>
            <a:ext cx="3609775" cy="3921140"/>
          </a:xfrm>
        </p:spPr>
      </p:pic>
      <p:sp>
        <p:nvSpPr>
          <p:cNvPr id="12" name="TextovéPole 11"/>
          <p:cNvSpPr txBox="1"/>
          <p:nvPr/>
        </p:nvSpPr>
        <p:spPr>
          <a:xfrm>
            <a:off x="642910" y="5857892"/>
            <a:ext cx="37147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Photo</a:t>
            </a:r>
            <a:r>
              <a:rPr lang="cs-CZ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Permalink</a:t>
            </a:r>
            <a:r>
              <a:rPr lang="cs-CZ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Yul</a:t>
            </a:r>
            <a:r>
              <a:rPr lang="cs-CZ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Brynner</a:t>
            </a:r>
            <a:r>
              <a:rPr lang="cs-CZ" sz="1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[online]. c2009, [cit. 2013-05-03]. Dostupné z: </a:t>
            </a:r>
            <a:r>
              <a:rPr lang="cs-CZ" sz="1400" dirty="0" smtClean="0">
                <a:hlinkClick r:id="rId4"/>
              </a:rPr>
              <a:t>http://yul.tumblr.com/post/231473785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1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929190" y="5857892"/>
            <a:ext cx="35719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Photo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Bill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Ava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Gardnerová</a:t>
            </a:r>
            <a:r>
              <a:rPr lang="cs-CZ" sz="1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[online]. c2010, [cit. 2013-05-03]. Dostupné z: 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peoplequiz.com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/trivia-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quizzes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-3656-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Ava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Gardner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Golden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Era</a:t>
            </a:r>
            <a:r>
              <a:rPr lang="cs-CZ" sz="1200" dirty="0" smtClean="0">
                <a:solidFill>
                  <a:schemeClr val="bg1"/>
                </a:solidFill>
                <a:hlinkClick r:id="rId5"/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  <a:hlinkClick r:id="rId5"/>
              </a:rPr>
              <a:t>Actress.html</a:t>
            </a:r>
            <a:endParaRPr lang="cs-CZ" sz="1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 informací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Matoušková V.: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Yul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Brynner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[online]. c2013, [cit. 2013-05-03]. Dostupné z: </a:t>
            </a:r>
          </a:p>
          <a:p>
            <a:pPr>
              <a:buNone/>
            </a:pPr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hlinkClick r:id="rId2"/>
              </a:rPr>
              <a:t> http://romove.radio.cz/cz/clanek/19793</a:t>
            </a:r>
            <a:endParaRPr lang="cs-CZ" dirty="0" smtClean="0"/>
          </a:p>
          <a:p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Matoušková V.: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Ava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Gardnerová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[online]. c2013, [cit. 2013-05-03]. Dostupné z: </a:t>
            </a:r>
            <a:r>
              <a:rPr lang="cs-CZ" dirty="0" smtClean="0">
                <a:hlinkClick r:id="rId3"/>
              </a:rPr>
              <a:t>http://romove.radio.cz/cz/clanek/19792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61</TotalTime>
  <Words>221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Talent</vt:lpstr>
      <vt:lpstr>Snímek 1</vt:lpstr>
      <vt:lpstr>Snímek 2</vt:lpstr>
      <vt:lpstr>Romské herecké osobnosti</vt:lpstr>
      <vt:lpstr>Herci z Holywoodu – mužské zastoupení </vt:lpstr>
      <vt:lpstr>Herci z Holywoodu – ženské zastoupení </vt:lpstr>
      <vt:lpstr>Yul Brynner       Ava Gardnerová</vt:lpstr>
      <vt:lpstr>Zdroje informací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notas</dc:creator>
  <cp:lastModifiedBy>notas</cp:lastModifiedBy>
  <cp:revision>8</cp:revision>
  <dcterms:created xsi:type="dcterms:W3CDTF">2013-04-14T07:26:52Z</dcterms:created>
  <dcterms:modified xsi:type="dcterms:W3CDTF">2013-05-12T17:00:22Z</dcterms:modified>
</cp:coreProperties>
</file>