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FC2179-8108-4F49-932D-89EEA220F537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11CB6C-5245-444B-8C48-B3BAAECBFA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D22DBF3-BDDF-4EFA-B192-1E902AF5D42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48075FC-4F34-4599-B229-B59BF2BA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vItwjPk2_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7. března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režisérem 	  	   romského původu Tony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Gatlifem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Tony </a:t>
            </a:r>
            <a:r>
              <a:rPr lang="cs-CZ" b="1" dirty="0" err="1" smtClean="0"/>
              <a:t>Gatlif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Tony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Gatlif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narodil v roce 1948.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Vlastním jménem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Michel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Dahmani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Gatlif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Tony pocházel z chudé rodiny. Jeho matka byla romská Španělka a otec Arab.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Jako mladý odešel do Francie, kde se kvůli svému potulnému způsobu života dostal do polepšovny. Zde v něm jeho vychovatel objevil všestranný talent a začal mu ho pomáhat rozvíjet.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Tony se začal věnovat herectví a později se z něj stal významný režisér filmů s romskou tematikou.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Tony režíroval např. filmy Princové 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Lačho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drom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Korkoro</a:t>
            </a:r>
            <a:r>
              <a:rPr lang="cs-CZ" b="1" dirty="0" smtClean="0"/>
              <a:t> – film režírovaný Tonym </a:t>
            </a:r>
            <a:r>
              <a:rPr lang="cs-CZ" b="1" dirty="0" err="1" smtClean="0"/>
              <a:t>Gatlifem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Jaký je význam slova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korkoro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Sám/Osamocen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Film byl natočen v roce 2009 ve Francii. Můžeme ho řadit mezi filmový žánr – drama.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Příběh je inspirován skutečnými událostmi z 2. světové války.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Hlavním hrdinou je devítiletý francouzský chlapec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Claud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který utíká ze sirotčince, ujme se ho romská kočovná rodina.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Clauda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tato rodina fascinuje, a proto se rozhodne putovat s nimi. Během hledání práce se setkají s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Lundi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(učitelka) 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Théodorem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(veterinář) – ti jim poskytnou pomoc před nacisty.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Lundi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rozhodne poskytnout dětem vzdělání. Po příchodu nacistů jsou však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Lundi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i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Théodor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zatčeni a mučeni za poskytování pomoci kočovným Romům. Romové jsou posláni do koncentračního tábora 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Claud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rozhodne  je, i přes svůj neromský původ, následovat.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5643570" y="1000108"/>
            <a:ext cx="1357322" cy="428628"/>
          </a:xfrm>
          <a:prstGeom prst="cloudCallout">
            <a:avLst>
              <a:gd name="adj1" fmla="val -62582"/>
              <a:gd name="adj2" fmla="val 1706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Korkoro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Soundtrack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k filmu v původním znění k dispozici na: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?v=JvItwjPk2_I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Romane bare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manuša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(Karty romských osobností). Praha 1995.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Davidová, Eva: Kdo je Tony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Gatlif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In: Romano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džaniben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1–2/1998, s. </a:t>
            </a: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123–130.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47</TotalTime>
  <Words>159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Snímek 2</vt:lpstr>
      <vt:lpstr>Tony Gatlif</vt:lpstr>
      <vt:lpstr>Korkoro – film režírovaný Tonym Gatlifem</vt:lpstr>
      <vt:lpstr>Korkoro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6</cp:revision>
  <dcterms:created xsi:type="dcterms:W3CDTF">2013-04-14T08:35:36Z</dcterms:created>
  <dcterms:modified xsi:type="dcterms:W3CDTF">2013-05-12T17:02:03Z</dcterms:modified>
</cp:coreProperties>
</file>