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3A80B2-5FEA-4B39-B6DE-9CF702D3837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1147C4-CE12-4B6F-8D6A-BB3A2BCF82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8DF2B193-9430-4129-9474-1BC20DE67DB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04B4980-47D1-4702-94B5-E1A55ADE63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8DF2B193-9430-4129-9474-1BC20DE67DB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B4980-47D1-4702-94B5-E1A55ADE63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8DF2B193-9430-4129-9474-1BC20DE67DB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04B4980-47D1-4702-94B5-E1A55ADE63E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DF2B193-9430-4129-9474-1BC20DE67DB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04B4980-47D1-4702-94B5-E1A55ADE63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8DF2B193-9430-4129-9474-1BC20DE67DB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04B4980-47D1-4702-94B5-E1A55ADE63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2B193-9430-4129-9474-1BC20DE67DB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B4980-47D1-4702-94B5-E1A55ADE63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DF2B193-9430-4129-9474-1BC20DE67DB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04B4980-47D1-4702-94B5-E1A55ADE63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8DF2B193-9430-4129-9474-1BC20DE67DB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04B4980-47D1-4702-94B5-E1A55ADE63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8DF2B193-9430-4129-9474-1BC20DE67DB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04B4980-47D1-4702-94B5-E1A55ADE63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2B193-9430-4129-9474-1BC20DE67DB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B4980-47D1-4702-94B5-E1A55ADE63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2B193-9430-4129-9474-1BC20DE67DB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B4980-47D1-4702-94B5-E1A55ADE63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8DF2B193-9430-4129-9474-1BC20DE67DB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04B4980-47D1-4702-94B5-E1A55ADE63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romove.radio.cz/cz/clanek/1862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</a:t>
            </a:r>
            <a:r>
              <a:rPr lang="cs-CZ" sz="18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18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26.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března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romskými 	   	   osobnostmi, které se uplatnily ve vědních oborech – lékařství, 	   učitelství, žurnalistika. 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Exaktní vědy - lékařství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nedávné době se prostřednictvím historických pramenů zjistilo, že v 18. století byl ve španělském městě </a:t>
            </a:r>
            <a:r>
              <a:rPr lang="cs-CZ" sz="1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Teba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lékařem Rom - </a:t>
            </a:r>
            <a:r>
              <a:rPr lang="cs-CZ" sz="18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José</a:t>
            </a:r>
            <a:r>
              <a:rPr lang="cs-CZ" sz="1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Matildo</a:t>
            </a:r>
            <a:r>
              <a:rPr lang="cs-CZ" sz="1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López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Další zmínky o romských lékařích máme až ze století 20..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1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MUDr. Ján </a:t>
            </a:r>
            <a:r>
              <a:rPr lang="cs-CZ" sz="18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Cibula</a:t>
            </a:r>
            <a:endParaRPr lang="cs-CZ" sz="18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Narodil se v roce 1932.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Pocházel z romské osady u Klenovce (Rimavská Sobota). 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V roce 1968 emigroval do Švýcarska. Dodnes zde provozuje svou soukromou lékařskou praxi.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V roce 1978 byl zvolen prezidentem Mezinárodní romské unie. 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Jeho sestra – </a:t>
            </a:r>
            <a:r>
              <a:rPr lang="cs-CZ" sz="1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MUDr. Adéla Cibulová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žije na Slovensku a je také lékařka. 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18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MUDr. Vladimír </a:t>
            </a:r>
            <a:r>
              <a:rPr lang="cs-CZ" sz="18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Horváth</a:t>
            </a:r>
            <a:endParaRPr lang="cs-CZ" sz="18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Narodil se v roce 1970.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Jako chirurg působí v brněnském Centru kardiovaskulární a transplantační chirurgie.</a:t>
            </a:r>
            <a:endParaRPr lang="cs-CZ" sz="18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endParaRPr lang="cs-CZ" sz="18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Humanitní vědy</a:t>
            </a:r>
            <a:r>
              <a:rPr lang="cs-CZ" dirty="0" smtClean="0"/>
              <a:t> </a:t>
            </a:r>
            <a:r>
              <a:rPr lang="cs-CZ" b="1" dirty="0" smtClean="0"/>
              <a:t>- učitelství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Antonín Daniel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Rodák z romské osady u Oslavan u Brna.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Učitelem se stal po roce 1945.</a:t>
            </a:r>
          </a:p>
          <a:p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PaeDr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Gejza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Adam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Narozen v roce 1951.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středoškolským profesorem, ředitelem a pedagogem Střední umělecké školy v Košicích.</a:t>
            </a:r>
          </a:p>
          <a:p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Helena 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Rafaelová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Narodila se v roce 1977. Pochází z Plzně.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Patří mezi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olašské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Romky.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 absolvování prvního ročníku plzeňské univerzity navázala na studium sociálně kulturní antropologie v USA.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endParaRPr lang="cs-CZ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Žurnalistika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Mgr. Jarmila Balážová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Narodila se v roce 1972.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Brně absolvovala gymnázium, poté vystudovala žurnalistiku na Fakultě společenských věd UK, obor filmová a televizní tvorba, kterou ukončila diplomovou prácí "Romská média pro roce 1989".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Dnes pracuje jako dramaturgyně a moderátorka České televize i televize Nova, je šéfredaktorkou časopisu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Amaro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gendalos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V roce 2001 uvedla Česká televize dva nové dokumentární filmy režisérky Heleny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Třeštíkové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Jedním z nich je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Být Romkou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který zachycuje pět let života romské dívky Jarmily Balážové.  	</a:t>
            </a:r>
          </a:p>
          <a:p>
            <a:pPr>
              <a:buNone/>
            </a:pP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informací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Horváthová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Jana: Takový normální doktor (rozhovor s MUDr. Vladimírem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Horváthem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).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In: Romové v České Republice (1945–1998). Praha 1999, s. 318–326.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Balážová, J.: Jarmila Balážová – novinářka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[online]. c2000, [cit. 2013-03-10]. Dostupné z: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hlinkClick r:id="rId2"/>
              </a:rPr>
              <a:t> http://romove.radio.cz/cz/clanek/18625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35</TotalTime>
  <Words>162</Words>
  <Application>Microsoft Office PowerPoint</Application>
  <PresentationFormat>Předvádění na obrazovce (4:3)</PresentationFormat>
  <Paragraphs>51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Snímek 2</vt:lpstr>
      <vt:lpstr>Exaktní vědy - lékařství</vt:lpstr>
      <vt:lpstr>Humanitní vědy - učitelství</vt:lpstr>
      <vt:lpstr>Žurnalistika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7</cp:revision>
  <dcterms:created xsi:type="dcterms:W3CDTF">2013-04-14T11:04:33Z</dcterms:created>
  <dcterms:modified xsi:type="dcterms:W3CDTF">2013-05-12T17:30:27Z</dcterms:modified>
</cp:coreProperties>
</file>