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E9A921-6E16-43FA-B941-723B088614D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71FBC-E2D3-4BC3-893A-F859A433E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19A87AF-843A-4CCD-A482-2EEBA15C9BF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EC28DC7-C956-4F2F-A86D-A10F8BCB2C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27.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března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některými  	  	   specifiky romské literatury.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Historický kontext - situace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 2. světové válce na území Čech a Moravy migrovali Romové ze Slovenska. Vliv převážně městského, průmyslového prostředí v Čechách a na Moravě vyvolal hluboké změny v dosavadním způsobu života těchto dosud zhusta izolovaných,ale obecně vnitřně funkčních romských komunit.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Tyto změny ještě více prohloubily zásahy politiky v 50. letech 20. století, které souvisely s násilnou asimilací a s ní související „cikánskou otázkou“.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Romové to pociťovali jako „ztrátu“. Touha po kompenzaci této ztráty vedla k Romy k literární tvorbě.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Specifika romské literární tvorby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Společenské a kulturní změny měly za následek i úpadek dříve pěstovaných žánrů ústní lidové slovesnosti, především velmi tradovaného ústního vyprávění pohádek.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Literatura se pro Romy stala prostředkem emancipace.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Kromě potřeby podělit se o příběh, případně pobavit atp., viděli v literatuře způsob, jak uchovat a dále rozvíjet některé prvky svojí kultury,a to nejen v širokém smyslu hodnot a způsobu fungování jejich společenství.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Cílem romských spisovatelů není zaujmout pouze romské čtenáře, chtějí „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neromům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ukázat Romy v jiném světle a jiných situacích, než je běžné pro neustále se prohlubující „žití vedle sebe“, bez skutečného poznání „těch druhých“ a reality jejich života.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Náměty romských literárních děl a jazyk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Volba námětů jednotlivých prací i způsob jejich zpracování vyplývají z reality života autorů jako členů určitých místních společenství a komunit, a zároveň jako Romů.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Literární kritika – vzhledem k tomu, že v současné době ještě neexistuje širší romská čtenářská oblast, jsou díla romských autorů hodnocena „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neromy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– literární kritici, redaktoři, nakladatelé.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 – volba romštiny nebyla samozřejmá. Například Andrej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Giňa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začal své literární pokusy zapisovat v češtině, později se mu ale nezdálo přirozené nechat promlouvat svoje romské hrdiny česky a od používání obou jazyků přešel k romštině jako k přirozenému jazyku svého vyprávění.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Jana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Horváthová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2000. Kdo byli čeští Romové? In: 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Černobílý život. Praha: </a:t>
            </a:r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Gallery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s. 47–64.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Ctibor Nečas, 1999. 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Holocaust českých Romů. Praha: Prostor.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Milena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ed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.), 1999. In: 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Romské pohádky. Praha: Fortuna.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Milena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2000. Slovesnost a literatura v romské kultuře. In: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Černobílý život. Praha: </a:t>
            </a:r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Gallery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s. 123–146</a:t>
            </a:r>
            <a:r>
              <a:rPr lang="cs-CZ" i="1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29</TotalTime>
  <Words>491</Words>
  <Application>Microsoft Office PowerPoint</Application>
  <PresentationFormat>Předvádění na obrazovce (4:3)</PresentationFormat>
  <Paragraphs>33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Snímek 2</vt:lpstr>
      <vt:lpstr>Historický kontext - situace</vt:lpstr>
      <vt:lpstr>Specifika romské literární tvorby</vt:lpstr>
      <vt:lpstr>Náměty romských literárních děl a jazyk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5</cp:revision>
  <dcterms:created xsi:type="dcterms:W3CDTF">2013-04-28T17:54:35Z</dcterms:created>
  <dcterms:modified xsi:type="dcterms:W3CDTF">2013-05-12T17:31:06Z</dcterms:modified>
</cp:coreProperties>
</file>