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D061DE-177A-4D97-9EC7-886EFAE2928B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ED146-D539-4D3A-8497-E863D0490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B9AD06FD-8FD0-45E7-91D7-65CE9EB640B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077F76A-C212-435B-A16E-9864DF2EA0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reading.cz/nakladatele/data/ebooks/909_preview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zechlit.cz/zpravy/1403-pekne-vypecena-literatura/?allInMonth=1&amp;month=5&amp;day=1&amp;year=2015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dubna 2013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vybranými 	  	   představiteli současné romské prózy. Pozornost bude 	    	   věnována především sbírce próz </a:t>
            </a:r>
            <a:r>
              <a:rPr lang="cs-CZ" sz="1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Nechci se vrátit mezi mrtvé 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 	   Eriky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Oláhové</a:t>
            </a: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Erika </a:t>
            </a:r>
            <a:r>
              <a:rPr lang="cs-CZ" b="1" dirty="0" err="1" smtClean="0">
                <a:solidFill>
                  <a:schemeClr val="accent1"/>
                </a:solidFill>
              </a:rPr>
              <a:t>Oláhová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Interpretace sbírky povídek: 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„</a:t>
            </a:r>
            <a:r>
              <a:rPr lang="cs-CZ" sz="36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Nechci se vrátit mezi mrtvé“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Triáda 2004.</a:t>
            </a:r>
          </a:p>
          <a:p>
            <a:r>
              <a:rPr lang="cs-CZ" sz="36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Nechci se vrátit mezi mrtvé </a:t>
            </a:r>
            <a:endParaRPr lang="cs-CZ" sz="3600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Sbírka dvanácti kratších próz temné, mrazivé atmosféry. 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Dějištěm jsou především chudé romské osady nebo jakýsi nespecifikovaný dávnověk, charakterizovaný zastaralým jazykem. </a:t>
            </a:r>
          </a:p>
          <a:p>
            <a:pPr>
              <a:buNone/>
            </a:pPr>
            <a:r>
              <a:rPr lang="cs-CZ" sz="3600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Svět živých a mrtvých se prolíná, utajené hříchy jsou zázračným a často krutým způsobem potrestány, dochází k převtělením, zjevením, kletbám i odpuštěním. 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Vypravěčka sleduje aktuální realitu a v </a:t>
            </a:r>
            <a:r>
              <a:rPr lang="cs-CZ" sz="36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ich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-formě vypráví o drobných, ale něčím zajímavých zážitcích všedního dne. Je z nich cítit narůstající autorské sebevědomí, cit pro detail, ale i více odvahy promluvit sama za sebe, a nikoliv prostřednictvím postav v povídce.</a:t>
            </a:r>
          </a:p>
          <a:p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Všechny povídky si můžete přečíst zde: 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36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ereading.cz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/nakladatele/data/</a:t>
            </a:r>
            <a:r>
              <a:rPr lang="cs-CZ" sz="36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ebooks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/909_</a:t>
            </a:r>
            <a:r>
              <a:rPr lang="cs-CZ" sz="36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preview.pdf</a:t>
            </a:r>
            <a:endParaRPr lang="cs-CZ" sz="36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accent1"/>
                </a:solidFill>
              </a:rPr>
              <a:t>Gejza</a:t>
            </a:r>
            <a:r>
              <a:rPr lang="cs-CZ" b="1" dirty="0" smtClean="0">
                <a:solidFill>
                  <a:schemeClr val="accent1"/>
                </a:solidFill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</a:rPr>
              <a:t>Horváth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Interpretace sbírky textů „</a:t>
            </a:r>
            <a:r>
              <a:rPr lang="cs-CZ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Trispras</a:t>
            </a:r>
            <a:r>
              <a:rPr lang="cs-CZ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“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 roku 2006.</a:t>
            </a:r>
          </a:p>
          <a:p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Trispras</a:t>
            </a:r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2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 vychází ze vzpomínek na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Kolínovce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osadu svého dětství poblíž slovenských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Krompach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kterou vykresluje někdy nostalgicky, jindy sarkasticky, ale vždycky s neskrývanou láskou.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Poloautobiografická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vyprávění pojednávající o výstředních figurkách tamní romské komunity – třeba o sprosťačce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Chindži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peciválovi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Tičkovi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nebo libovém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frajerovi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Driľkovi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se v mnohém podobají filmovému žánru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crazy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komedie. 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Zdroje informací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Ryvolová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K.: Pěkně vypečená literatura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C 2008, [cit. 2013-26-03]. Dostupné z: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 http://www.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czechlit.cz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zpravy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/1403-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pekne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-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vypecena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-literatura/?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allInMonth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=1&amp;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month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=5&amp;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day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=1&amp;</a:t>
            </a:r>
            <a:r>
              <a:rPr lang="cs-CZ" dirty="0" err="1" smtClean="0">
                <a:latin typeface="Arial" pitchFamily="34" charset="0"/>
                <a:cs typeface="Arial" pitchFamily="34" charset="0"/>
                <a:hlinkClick r:id="rId2"/>
              </a:rPr>
              <a:t>year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=2015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</TotalTime>
  <Words>150</Words>
  <Application>Microsoft Office PowerPoint</Application>
  <PresentationFormat>Předvádění na obrazovce (4:3)</PresentationFormat>
  <Paragraphs>32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Talent</vt:lpstr>
      <vt:lpstr>Snímek 1</vt:lpstr>
      <vt:lpstr>Snímek 2</vt:lpstr>
      <vt:lpstr>Erika Oláhová</vt:lpstr>
      <vt:lpstr>Gejza Horváth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5</cp:revision>
  <dcterms:created xsi:type="dcterms:W3CDTF">2013-05-05T17:47:18Z</dcterms:created>
  <dcterms:modified xsi:type="dcterms:W3CDTF">2013-05-12T17:32:56Z</dcterms:modified>
</cp:coreProperties>
</file>