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C51041-0156-4A43-BD3D-D960BCDF781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4EF3FB-7933-444A-B9F0-B2EA70F99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BFDB94C-45C6-45EA-AFFF-4B15D5A71C6A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F09221E-09FE-4B12-8CF4-E67C715334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manohangos.cekit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mea.cz/cz/romano-vod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zaniben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radiozurnal/portal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zeno.cz/" TargetMode="External"/><Relationship Id="rId2" Type="http://schemas.openxmlformats.org/officeDocument/2006/relationships/hyperlink" Target="http://www.romea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romove.radio.cz/cz/clanek/1934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10.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dubna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romskými médii. 	    Pozornost je věnována tisku, rozhlasu a internetu.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Tisk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Romský tisk je v současné době dotován díky svému zvláštnímu poslaní ze státního rozpočtu.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Romský tisk v současné době reprezentují: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Romano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hangos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Amaro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gendalos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(Naše zrcadlo)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Romano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voďi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(Romská duše) 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Kereka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(Kruh)</a:t>
            </a: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Romano </a:t>
            </a:r>
            <a:r>
              <a:rPr lang="cs-CZ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džaniben</a:t>
            </a:r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Romano </a:t>
            </a:r>
            <a:r>
              <a:rPr lang="cs-CZ" b="1" dirty="0" err="1" smtClean="0">
                <a:solidFill>
                  <a:schemeClr val="accent1"/>
                </a:solidFill>
              </a:rPr>
              <a:t>hangos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týdeník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překladu – Romský hlas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vydává Společenství Romů na Moravě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šéfredaktor – Karel Holomek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každém čísle časopisu můžeme najít tyto rubriky: zprávy, rozhovor, názory, anketu, přílohy, reportáž.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aktuální číslo časopisu, ale i starší čísla si můžete prohlédnout a přečíst zde: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romanohangos.cekit.cz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Romano </a:t>
            </a:r>
            <a:r>
              <a:rPr lang="cs-CZ" b="1" dirty="0" err="1" smtClean="0">
                <a:solidFill>
                  <a:schemeClr val="accent1"/>
                </a:solidFill>
              </a:rPr>
              <a:t>Voďi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měsíčník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překladu – Romská duše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vydává Romea, o.s.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šéfredaktorka – Jarmila Balážová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každém čísle časopisu můžeme najít tyto rubriky: zprávy, komentáře, rozhovory, ankety, soutěže, historii Romů a další zajímavosti ze života Romů v ČR a v zahraničí. 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aktuální číslo časopisu, ale i starší čísla si můžete prohlédnout a přečíst zde: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romea.cz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cz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romano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vodi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Romano </a:t>
            </a:r>
            <a:r>
              <a:rPr lang="cs-CZ" b="1" dirty="0" err="1" smtClean="0">
                <a:solidFill>
                  <a:schemeClr val="accent1"/>
                </a:solidFill>
              </a:rPr>
              <a:t>džaniben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čtvrtletník (vychází od roku 1994)</a:t>
            </a:r>
          </a:p>
          <a:p>
            <a:r>
              <a:rPr lang="cs-CZ" sz="3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určen pro odborníky</a:t>
            </a:r>
          </a:p>
          <a:p>
            <a:r>
              <a:rPr lang="cs-CZ" sz="3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pojednává o kultuře a životě Romů u nás i ve světě</a:t>
            </a:r>
          </a:p>
          <a:p>
            <a:pPr>
              <a:lnSpc>
                <a:spcPct val="80000"/>
              </a:lnSpc>
            </a:pPr>
            <a:r>
              <a:rPr lang="cs-CZ" sz="3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vydává Společnost přátel časopisu Romano </a:t>
            </a:r>
            <a:r>
              <a:rPr lang="cs-CZ" sz="33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Džaniben</a:t>
            </a:r>
            <a:endParaRPr lang="cs-CZ" sz="33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3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každém čísle časopisu můžeme najít tyto rubriky:odborné i populárně zaměřené články, ukázky romské slovesnosti, literatury (v romštině a v překladu),výtvarného umění, hudby apod.,aktuální informace a recenze vybraných publikací o Romech. </a:t>
            </a:r>
          </a:p>
          <a:p>
            <a:pPr>
              <a:lnSpc>
                <a:spcPct val="80000"/>
              </a:lnSpc>
            </a:pPr>
            <a:r>
              <a:rPr lang="cs-CZ" sz="33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aktuální číslo časopisu, ale i starší čísla si můžete prohlédnout a přečíst zde: </a:t>
            </a:r>
          </a:p>
          <a:p>
            <a:pPr>
              <a:lnSpc>
                <a:spcPct val="80000"/>
              </a:lnSpc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dzaniben.cz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endPara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Rozhlas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Mezi významný romský pořad vysílaný Českým rozhlasem patří -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 Roma </a:t>
            </a:r>
            <a:r>
              <a:rPr lang="cs-CZ" sz="3200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vakeren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(Romové hovoří).</a:t>
            </a:r>
          </a:p>
          <a:p>
            <a:pPr>
              <a:lnSpc>
                <a:spcPct val="90000"/>
              </a:lnSpc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Pořad je téměř výlučně v českém jazyce,  každý pátek od 20 do 21 hodin na stanici Český rozhlas 1 - Radiožurnál. </a:t>
            </a:r>
          </a:p>
          <a:p>
            <a:pPr>
              <a:lnSpc>
                <a:spcPct val="90000"/>
              </a:lnSpc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Kromě toho připravuje romská redakce také patnáctiminutové publicistické relace, které se vysílají na frekvencích regionálních studií. </a:t>
            </a:r>
          </a:p>
          <a:p>
            <a:pPr>
              <a:lnSpc>
                <a:spcPct val="90000"/>
              </a:lnSpc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Náklady na vysílání jsou součástí rozpočtu Českého rozhlasu.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http://www.rozhlas.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cz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radiozurnal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3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portal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Internet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Internetové portály zabývající se romskou tematikou: 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Amaro</a:t>
            </a: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gendalos</a:t>
            </a:r>
            <a:endParaRPr lang="cs-CZ" sz="32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Internetová podoba romského  společensko-kulturního měsíčníku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Amaro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gendalos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(Naše zrcadlo), které od roku 1997 vydává sdružení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Dženo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Zpravodajský server sdružení </a:t>
            </a:r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Dženo</a:t>
            </a:r>
            <a:endParaRPr lang="cs-CZ" sz="2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Denně aktualizovaný romský zpravodajský server provozovaný sdružením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Dženo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Přehled koncertů romské hudby po celé ČR, monitoring článků s romskou tematikou, zprávy od Romů z domova i ze zahraničí. Na www.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dzeno.cz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naleznete i přímé linky na samostatné stránky romského měsíčníku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Amaro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gendalos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vysílání romského internetového rádia Rota. </a:t>
            </a:r>
          </a:p>
          <a:p>
            <a:pPr>
              <a:buNone/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Internet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80000"/>
              </a:lnSpc>
            </a:pPr>
            <a:endParaRPr lang="cs-CZ" sz="32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3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Rádio Rota </a:t>
            </a:r>
          </a:p>
          <a:p>
            <a:pPr>
              <a:lnSpc>
                <a:spcPct val="120000"/>
              </a:lnSpc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Romské internetové rádio Rota provozované sdružením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Dženo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od listopadu 2002. Pravidelně aktualizované vysílání z romského světa. Zprávy z romského světa, romská hitparáda, poezie a nerušené hudební proudy romské hudby.</a:t>
            </a:r>
          </a:p>
          <a:p>
            <a:pPr>
              <a:lnSpc>
                <a:spcPct val="120000"/>
              </a:lnSpc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Romský informační server – ROMSERVIS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Server přináší aktuality, zprávy, komentáře, rozhovory, historie, jazyk, zajímavé odkazy, diskuze, ankety, soutěže – vše o Romech na jednom místě. Informace pro Vás. Jeho součástí je i internetová verze časopisu Romano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voďi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(romská duše). Provozovatelem serveru je občanské sdružení Romea.</a:t>
            </a:r>
          </a:p>
          <a:p>
            <a:pPr>
              <a:lnSpc>
                <a:spcPct val="120000"/>
              </a:lnSpc>
              <a:buFontTx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80000"/>
              </a:lnSpc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romea.cz</a:t>
            </a:r>
            <a:endParaRPr lang="cs-CZ" u="sng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dzeno.cz</a:t>
            </a:r>
            <a:endParaRPr lang="cs-CZ" u="sng" dirty="0" smtClean="0"/>
          </a:p>
          <a:p>
            <a:r>
              <a:rPr lang="cs-CZ" dirty="0" smtClean="0">
                <a:hlinkClick r:id="rId4"/>
              </a:rPr>
              <a:t>http://romove.radio.cz/cz/clanek/19346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47</TotalTime>
  <Words>409</Words>
  <Application>Microsoft Office PowerPoint</Application>
  <PresentationFormat>Předvádění na obrazovce (4:3)</PresentationFormat>
  <Paragraphs>72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Snímek 1</vt:lpstr>
      <vt:lpstr>Snímek 2</vt:lpstr>
      <vt:lpstr>Tisk</vt:lpstr>
      <vt:lpstr>Romano hangos</vt:lpstr>
      <vt:lpstr>Romano Voďi</vt:lpstr>
      <vt:lpstr>Romano džaniben</vt:lpstr>
      <vt:lpstr>Rozhlas</vt:lpstr>
      <vt:lpstr>Internet</vt:lpstr>
      <vt:lpstr>Internet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8</cp:revision>
  <dcterms:created xsi:type="dcterms:W3CDTF">2013-05-12T15:17:23Z</dcterms:created>
  <dcterms:modified xsi:type="dcterms:W3CDTF">2013-05-12T17:37:29Z</dcterms:modified>
</cp:coreProperties>
</file>