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61163-4BA0-4500-94FC-8F3CDD305C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3DE9B2-EB0A-4FBB-8292-FE9B21140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5E14AD6-0405-4431-8D37-C9CD5FFAEF1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D528C88-92B3-471F-B972-45936B902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literatura.cz/Clanek/23605/soucasna-romska-literatura" TargetMode="External"/><Relationship Id="rId2" Type="http://schemas.openxmlformats.org/officeDocument/2006/relationships/hyperlink" Target="http://romove.radio.cz/cz/clanek/185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dubna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romskými 		   festivaly.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Romské festivaly - úvod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Tradice romských hudebních festivalů začala v roce 1996 , kdy Respekt připravil výstavu v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Richtrově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vile. Účelem bylo setkání odlišných skupin lidí.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roce 1997 se konal </a:t>
            </a:r>
            <a:r>
              <a:rPr lang="cs-CZ" dirty="0" smtClean="0"/>
              <a:t> 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týden hudby v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Hlaholu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Do jednoho večera byly vkomponovány různé žánry zpěvů. Spolu s dětskými pěveckými sbory tam zpívala Věra Bílá a Kale.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roce 1998 chtěl Borek Holeček udělat mezinárodní festival etnické hudby. Bylo to v době, kdy čeští Romové ve velkém množství odjížděli do Velké Británie a do Kanady. Takže se zorganizoval festival o romské hudbě.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 smtClean="0"/>
              <a:t>SVĚTOVÝ ROMSKÝ FESTIVAL KHAMORO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Festival se koná již od roku 1999 a během této doby byl podpořen mnoha významnými osobnostmi (Václav Havel, Petr </a:t>
            </a:r>
            <a:r>
              <a:rPr lang="cs-CZ" sz="25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Pithart</a:t>
            </a: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Libuše Benešová, </a:t>
            </a:r>
            <a:r>
              <a:rPr lang="cs-CZ" sz="25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Ramiro</a:t>
            </a: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Cibrián</a:t>
            </a: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Pavel Bém atd.) </a:t>
            </a:r>
          </a:p>
          <a:p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prvního ročníku je partnerem festivalu </a:t>
            </a:r>
            <a:r>
              <a:rPr lang="cs-CZ" sz="25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hl.m</a:t>
            </a: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Praha. </a:t>
            </a:r>
          </a:p>
          <a:p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Projekt je pravidelně podporován vládou České republiky. </a:t>
            </a:r>
          </a:p>
          <a:p>
            <a:endParaRPr lang="cs-CZ" sz="25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500" b="1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Cíle festivalu:</a:t>
            </a:r>
            <a:endParaRPr lang="cs-CZ" sz="25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ukázat bohatství  romské kultury a tradic, které jsou součástí české a evropské a světové kultury </a:t>
            </a:r>
          </a:p>
          <a:p>
            <a:pPr>
              <a:lnSpc>
                <a:spcPct val="80000"/>
              </a:lnSpc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přispět k integraci Romů do české společnosti a k vytváření multikulturní společnosti </a:t>
            </a:r>
          </a:p>
          <a:p>
            <a:pPr>
              <a:lnSpc>
                <a:spcPct val="80000"/>
              </a:lnSpc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přispět ke zlepšení vztahů mezi majoritní společností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a romskou komunitou prostřednictvím prezentace romské kultury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5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500" b="1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Kulturní program:</a:t>
            </a:r>
            <a:endParaRPr lang="cs-CZ" sz="25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Festivalového kulturního programu se účastní špičkoví romští umělci 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z celého světa. Kromě nejžádanější tradiční romské hudby je v rámci </a:t>
            </a:r>
            <a:r>
              <a:rPr lang="cs-CZ" sz="25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Khamora</a:t>
            </a: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představován také gypsy jazz, který je směsicí tradiční romské hudby a jazzu. </a:t>
            </a:r>
          </a:p>
          <a:p>
            <a:pPr>
              <a:lnSpc>
                <a:spcPct val="120000"/>
              </a:lnSpc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Součástí je také doprovodný program, který obsahuje výstavy romského umění, filmová promítání nebo taneční workshopy. </a:t>
            </a:r>
          </a:p>
          <a:p>
            <a:pPr>
              <a:lnSpc>
                <a:spcPct val="120000"/>
              </a:lnSpc>
            </a:pPr>
            <a:r>
              <a:rPr lang="cs-CZ" sz="25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Jednou z nejsledovanějších částí festivalu je defilé účinkujících v centru Prahy, při kterém se představí všechny kapely tradiční hudby. </a:t>
            </a:r>
          </a:p>
          <a:p>
            <a:pPr>
              <a:lnSpc>
                <a:spcPct val="120000"/>
              </a:lnSpc>
            </a:pPr>
            <a:endParaRPr lang="cs-CZ" sz="25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1"/>
                </a:solidFill>
              </a:rPr>
              <a:t>Gipsy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</a:rPr>
              <a:t>Celebration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Jedná se o workshop pořádaný na hradě Svojanov (východní Čechy).</a:t>
            </a:r>
          </a:p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Celý projekt festivalu Gypsy 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Celebration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je věnován všemu romskému.Pořádá Iva 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Kellarová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Můžeme se zde setkat s pěveckými a tanečními vystoupeními, dále vás tento festival může pozvat na různé semináře věnované všemu romskému.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Festivaly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kde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lze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romskou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hudbu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slyšet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a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jejich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stručná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historie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c2002, [cit. 2013-02-04]. Dostupné z: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200" dirty="0" smtClean="0">
                <a:hlinkClick r:id="rId2"/>
              </a:rPr>
              <a:t> http://romove.radio.cz/cz/clanek/18532</a:t>
            </a:r>
            <a:endPara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hlinkClick r:id="rId3"/>
              </a:rPr>
              <a:t>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</TotalTime>
  <Words>379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Snímek 2</vt:lpstr>
      <vt:lpstr>Romské festivaly - úvod</vt:lpstr>
      <vt:lpstr>SVĚTOVÝ ROMSKÝ FESTIVAL KHAMORO </vt:lpstr>
      <vt:lpstr>Gipsy Celebration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5</cp:revision>
  <dcterms:created xsi:type="dcterms:W3CDTF">2013-05-12T16:02:19Z</dcterms:created>
  <dcterms:modified xsi:type="dcterms:W3CDTF">2013-05-12T17:37:46Z</dcterms:modified>
</cp:coreProperties>
</file>