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8" r:id="rId5"/>
    <p:sldId id="259" r:id="rId6"/>
    <p:sldId id="260" r:id="rId7"/>
    <p:sldId id="264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cookie-cukrovinky-kol%C3%A1%C4%8Dky-11531/" TargetMode="External"/><Relationship Id="rId2" Type="http://schemas.openxmlformats.org/officeDocument/2006/relationships/hyperlink" Target="http://cs.wikipedia.org/wiki/Soubor:Stedrovecerni_smazeny_kapr_s_bramborovym_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40000" lnSpcReduction="20000"/>
          </a:bodyPr>
          <a:lstStyle/>
          <a:p>
            <a:pPr marL="88900" indent="20638">
              <a:buNone/>
            </a:pPr>
            <a:r>
              <a:rPr lang="cs-CZ" sz="28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2800" dirty="0" smtClean="0"/>
          </a:p>
          <a:p>
            <a:pPr marL="88900" indent="20638">
              <a:buNone/>
            </a:pPr>
            <a:r>
              <a:rPr lang="cs-CZ" sz="28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2800" dirty="0" smtClean="0"/>
          </a:p>
          <a:p>
            <a:pPr marL="88900" indent="20638">
              <a:buNone/>
            </a:pPr>
            <a:r>
              <a:rPr lang="cs-CZ" sz="2800" dirty="0" smtClean="0"/>
              <a:t>Výukový materiál č.: VY_32_INOVACE_46_Vánoce</a:t>
            </a:r>
          </a:p>
          <a:p>
            <a:pPr marL="88900" indent="20638">
              <a:buNone/>
            </a:pPr>
            <a:r>
              <a:rPr lang="cs-CZ" sz="2800" dirty="0" smtClean="0"/>
              <a:t> </a:t>
            </a:r>
          </a:p>
          <a:p>
            <a:pPr marL="88900" indent="20638">
              <a:buNone/>
            </a:pPr>
            <a:r>
              <a:rPr lang="cs-CZ" sz="2800" dirty="0" smtClean="0"/>
              <a:t>Vypracoval: </a:t>
            </a:r>
            <a:r>
              <a:rPr lang="cs-CZ" sz="2800" b="1" i="1" dirty="0" smtClean="0"/>
              <a:t>Bc. Martina Malá</a:t>
            </a:r>
            <a:endParaRPr lang="cs-CZ" sz="2800" dirty="0" smtClean="0"/>
          </a:p>
          <a:p>
            <a:pPr marL="88900" indent="20638">
              <a:buNone/>
            </a:pPr>
            <a:r>
              <a:rPr lang="cs-CZ" sz="2800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2800" dirty="0" smtClean="0"/>
              <a:t>Určeno pro </a:t>
            </a:r>
            <a:r>
              <a:rPr lang="cs-CZ" sz="2800" dirty="0"/>
              <a:t>7. a 8. </a:t>
            </a:r>
            <a:r>
              <a:rPr lang="cs-CZ" sz="2800"/>
              <a:t>ročník  </a:t>
            </a:r>
            <a:r>
              <a:rPr lang="cs-CZ" sz="2800" i="1" smtClean="0"/>
              <a:t>ZŠ</a:t>
            </a:r>
            <a:r>
              <a:rPr lang="cs-CZ" sz="2800" smtClean="0"/>
              <a:t> </a:t>
            </a:r>
            <a:r>
              <a:rPr lang="cs-CZ" sz="2800" dirty="0" smtClean="0"/>
              <a:t>speciální </a:t>
            </a:r>
            <a:r>
              <a:rPr lang="cs-CZ" sz="2800" dirty="0"/>
              <a:t>vzdělávání žáků s TMR a souběžným postižením více vadami</a:t>
            </a:r>
            <a:endParaRPr lang="cs-CZ" sz="2800" dirty="0" smtClean="0"/>
          </a:p>
          <a:p>
            <a:pPr marL="88900" indent="20638">
              <a:lnSpc>
                <a:spcPct val="120000"/>
              </a:lnSpc>
              <a:buNone/>
            </a:pPr>
            <a:r>
              <a:rPr lang="cs-CZ" sz="28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28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2800" dirty="0" smtClean="0"/>
              <a:t>Tematický okruh: Roční období a časová orientace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2800" dirty="0" smtClean="0"/>
              <a:t>Vytvořeno dne: prosinec 2012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2800" dirty="0" err="1" smtClean="0"/>
              <a:t>Odpilotováno</a:t>
            </a:r>
            <a:r>
              <a:rPr lang="cs-CZ" sz="2800" dirty="0" smtClean="0"/>
              <a:t> ve výuce dne: 17. 12. 2012</a:t>
            </a:r>
          </a:p>
          <a:p>
            <a:pPr marL="88900" indent="20638">
              <a:lnSpc>
                <a:spcPct val="12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</a:t>
            </a:r>
            <a:r>
              <a:rPr lang="cs-CZ" dirty="0"/>
              <a:t>určena žákům určena žákům ZŠ speciální, vzdělávání žáků s TMR a souběžným postižením více vadami jako výukový materiál pro rozumovou výchovu. Upevňujeme a rozšiřujeme  poznatky žáků o </a:t>
            </a:r>
            <a:r>
              <a:rPr lang="cs-CZ" dirty="0" smtClean="0"/>
              <a:t>Vánocích. Využíváme vytištěné a </a:t>
            </a:r>
            <a:r>
              <a:rPr lang="cs-CZ" dirty="0" err="1" smtClean="0"/>
              <a:t>zalaminované</a:t>
            </a:r>
            <a:r>
              <a:rPr lang="cs-CZ" dirty="0" smtClean="0"/>
              <a:t> obrázky. Rozšiřujeme slovní zásobu, pasivní slovní zásobu žáků – prověřujeme ukazováním na požadovaný obrázek. Text slouží jako průvodní slovo učitele. 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TOM\Local Settings\Temporary Internet Files\Content.IE5\HLF6F9BR\MP9003829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63286"/>
            <a:ext cx="9108504" cy="650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6355" y="932004"/>
            <a:ext cx="31357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Comic Sans MS" pitchFamily="66" charset="0"/>
              </a:rPr>
              <a:t>VÁNOCE</a:t>
            </a:r>
            <a:endParaRPr lang="cs-CZ" sz="5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837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Documents and Settings\TOM\Local Settings\Temporary Internet Files\Content.IE5\TIFMYJ8E\MC900331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071" y="1772816"/>
            <a:ext cx="1673382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4R29CL87\MC90043238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8814"/>
            <a:ext cx="3430967" cy="395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271738" y="764704"/>
            <a:ext cx="6545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   </a:t>
            </a:r>
            <a:r>
              <a:rPr lang="cs-CZ" sz="4000" b="1" i="1" dirty="0" smtClean="0">
                <a:latin typeface="+mj-lt"/>
              </a:rPr>
              <a:t>24. PROSINCE – ŠTĚDRÝ DEN</a:t>
            </a:r>
            <a:endParaRPr lang="cs-CZ" sz="4000" b="1" i="1" dirty="0"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173" y="4475263"/>
            <a:ext cx="4338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NARODIL SE </a:t>
            </a:r>
            <a:r>
              <a:rPr lang="cs-CZ" sz="4000" b="1" dirty="0" smtClean="0"/>
              <a:t>JEŽÍŠEK</a:t>
            </a:r>
            <a:endParaRPr lang="cs-CZ" sz="4000" b="1" dirty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B2KAQD43\MC900432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896" y="2132856"/>
            <a:ext cx="3783693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8755" y="445568"/>
            <a:ext cx="44539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JEŽÍŠEK SE NARODIL </a:t>
            </a:r>
          </a:p>
          <a:p>
            <a:pPr algn="ctr"/>
            <a:r>
              <a:rPr lang="cs-CZ" sz="4000" b="1" dirty="0" smtClean="0"/>
              <a:t>JOSEFOVI A MARII</a:t>
            </a:r>
            <a:endParaRPr lang="cs-CZ" sz="4000" b="1" dirty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71800" y="416858"/>
            <a:ext cx="367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VÁNOČNÍ ZVYKY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59168"/>
            <a:ext cx="279768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ZDOBÍME</a:t>
            </a:r>
          </a:p>
          <a:p>
            <a:r>
              <a:rPr lang="cs-CZ" sz="4000" b="1" dirty="0" smtClean="0"/>
              <a:t>STROMEČEK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365104"/>
            <a:ext cx="28101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DOSTÁVÁME</a:t>
            </a:r>
          </a:p>
          <a:p>
            <a:r>
              <a:rPr lang="cs-CZ" sz="4000" b="1" dirty="0" smtClean="0"/>
              <a:t>DÁRKY</a:t>
            </a:r>
            <a:endParaRPr lang="cs-CZ" sz="4000" b="1" dirty="0"/>
          </a:p>
        </p:txBody>
      </p:sp>
      <p:pic>
        <p:nvPicPr>
          <p:cNvPr id="1026" name="Picture 2" descr="C:\Documents and Settings\TOM\Local Settings\Temporary Internet Files\Content.IE5\NW18V3RI\MP9004483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421" y="3958873"/>
            <a:ext cx="3203848" cy="213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421" y="1023574"/>
            <a:ext cx="3203847" cy="279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609314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616" y="1970838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14832" y="903040"/>
            <a:ext cx="54199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ŠTĚDROVEČERNÍ VEČEŘE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11342" y="4653136"/>
            <a:ext cx="56269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RYBA A BRAMBOROVÝ SALÁT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06797116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34" y="3265301"/>
            <a:ext cx="3076229" cy="2307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65300"/>
            <a:ext cx="3076228" cy="2307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34" y="1328574"/>
            <a:ext cx="4591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 VÁNOCE PEČEME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19171" y="5589240"/>
            <a:ext cx="18929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CUKROVÍ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3371" y="5589240"/>
            <a:ext cx="20736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VÁNOČKU</a:t>
            </a:r>
            <a:endParaRPr lang="cs-CZ" sz="3600" dirty="0"/>
          </a:p>
        </p:txBody>
      </p:sp>
      <p:pic>
        <p:nvPicPr>
          <p:cNvPr id="1028" name="Picture 4" descr="C:\Documents and Settings\TOM\Local Settings\Temporary Internet Files\Content.IE5\HLF6F9BR\MC9002334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768" y="297337"/>
            <a:ext cx="2207537" cy="277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874944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TOM\Local Settings\Temporary Internet Files\Content.IE5\HLF6F9BR\MC900410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683" y="1847661"/>
            <a:ext cx="4594634" cy="316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8775" y="496144"/>
            <a:ext cx="38864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ZPÍVÁME KOLEDY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3936717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68355"/>
            <a:ext cx="812914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/>
              <a:t>Ilustrace: www.office.microsoft.com</a:t>
            </a:r>
          </a:p>
          <a:p>
            <a:endParaRPr lang="cs-CZ" dirty="0"/>
          </a:p>
          <a:p>
            <a:r>
              <a:rPr lang="cs-CZ" dirty="0" smtClean="0"/>
              <a:t>Obr. </a:t>
            </a:r>
            <a:r>
              <a:rPr lang="cs-CZ" dirty="0"/>
              <a:t>v</a:t>
            </a:r>
            <a:r>
              <a:rPr lang="cs-CZ" dirty="0" smtClean="0"/>
              <a:t>ečeře: LUDĚK</a:t>
            </a:r>
            <a:r>
              <a:rPr lang="cs-CZ" dirty="0"/>
              <a:t>. </a:t>
            </a:r>
            <a:r>
              <a:rPr lang="cs-CZ" i="1" dirty="0"/>
              <a:t>wikipedia.cz</a:t>
            </a:r>
            <a:r>
              <a:rPr lang="cs-CZ" dirty="0"/>
              <a:t> [online]. [cit. 9.12.2012]. Dostupný </a:t>
            </a:r>
            <a:r>
              <a:rPr lang="cs-CZ" dirty="0" smtClean="0"/>
              <a:t>na </a:t>
            </a:r>
            <a:r>
              <a:rPr lang="cs-CZ" dirty="0"/>
              <a:t>WWW: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cs.wikipedia.org/wiki/Soubor:Stedrovecerni_smazeny_kapr_s_bramborovym_</a:t>
            </a:r>
            <a:endParaRPr lang="cs-CZ" dirty="0" smtClean="0"/>
          </a:p>
          <a:p>
            <a:r>
              <a:rPr lang="cs-CZ" dirty="0" smtClean="0"/>
              <a:t>salatem.jpg</a:t>
            </a:r>
          </a:p>
          <a:p>
            <a:endParaRPr lang="cs-CZ" dirty="0"/>
          </a:p>
          <a:p>
            <a:r>
              <a:rPr lang="cs-CZ" dirty="0" smtClean="0"/>
              <a:t>Obr. cukroví: </a:t>
            </a:r>
            <a:r>
              <a:rPr lang="cs-CZ" dirty="0"/>
              <a:t>AUTOR NEUVEDEN. </a:t>
            </a:r>
            <a:r>
              <a:rPr lang="cs-CZ" i="1" dirty="0"/>
              <a:t>Pixabay.com</a:t>
            </a:r>
            <a:r>
              <a:rPr lang="cs-CZ" dirty="0"/>
              <a:t> [online]. [cit. 9</a:t>
            </a:r>
            <a:r>
              <a:rPr lang="cs-CZ" dirty="0" smtClean="0"/>
              <a:t>.12.2012]. </a:t>
            </a:r>
            <a:r>
              <a:rPr lang="cs-CZ" dirty="0"/>
              <a:t>Dostupný na </a:t>
            </a:r>
            <a:endParaRPr lang="cs-CZ" dirty="0" smtClean="0"/>
          </a:p>
          <a:p>
            <a:r>
              <a:rPr lang="cs-CZ" dirty="0" smtClean="0"/>
              <a:t>WWW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http://pixabay.com/cs/cookie-cukrovinky-kol%C3%A1%C4%8Dky-11531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 </a:t>
            </a:r>
            <a:r>
              <a:rPr lang="cs-CZ" dirty="0"/>
              <a:t>v</a:t>
            </a:r>
            <a:r>
              <a:rPr lang="cs-CZ" dirty="0" smtClean="0"/>
              <a:t>ánočka: </a:t>
            </a:r>
            <a:r>
              <a:rPr lang="cs-CZ" dirty="0"/>
              <a:t>LUDEK. </a:t>
            </a:r>
            <a:r>
              <a:rPr lang="cs-CZ" i="1" dirty="0"/>
              <a:t>Wikipedia.cz</a:t>
            </a:r>
            <a:r>
              <a:rPr lang="cs-CZ" dirty="0"/>
              <a:t> [online]. [cit. 9</a:t>
            </a:r>
            <a:r>
              <a:rPr lang="cs-CZ" dirty="0" smtClean="0"/>
              <a:t>.12.2012]. </a:t>
            </a:r>
            <a:r>
              <a:rPr lang="cs-CZ" dirty="0"/>
              <a:t>Dostupný na </a:t>
            </a:r>
            <a:endParaRPr lang="cs-CZ" dirty="0" smtClean="0"/>
          </a:p>
          <a:p>
            <a:r>
              <a:rPr lang="cs-CZ" dirty="0" smtClean="0"/>
              <a:t>WWW</a:t>
            </a:r>
            <a:r>
              <a:rPr lang="cs-CZ" dirty="0"/>
              <a:t>: http://cs.wikipedia.org/wiki/Soubor:Vanocka.jpg</a:t>
            </a:r>
          </a:p>
        </p:txBody>
      </p:sp>
    </p:spTree>
    <p:extLst>
      <p:ext uri="{BB962C8B-B14F-4D97-AF65-F5344CB8AC3E}">
        <p14:creationId xmlns:p14="http://schemas.microsoft.com/office/powerpoint/2010/main" val="355286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64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27</cp:revision>
  <dcterms:created xsi:type="dcterms:W3CDTF">2012-11-19T12:36:06Z</dcterms:created>
  <dcterms:modified xsi:type="dcterms:W3CDTF">2013-06-24T16:50:26Z</dcterms:modified>
</cp:coreProperties>
</file>