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6" r:id="rId4"/>
    <p:sldId id="267" r:id="rId5"/>
    <p:sldId id="269" r:id="rId6"/>
    <p:sldId id="268" r:id="rId7"/>
    <p:sldId id="27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Autofit/>
          </a:bodyPr>
          <a:lstStyle/>
          <a:p>
            <a:pPr marL="88900" indent="20638">
              <a:buNone/>
            </a:pPr>
            <a:r>
              <a:rPr lang="cs-CZ" sz="1200" dirty="0" smtClean="0"/>
              <a:t>Základní škola a Střední škola CREDO, o.p.s.</a:t>
            </a:r>
          </a:p>
          <a:p>
            <a:pPr marL="88900" indent="20638">
              <a:buNone/>
            </a:pPr>
            <a:endParaRPr lang="cs-CZ" sz="1200" dirty="0" smtClean="0"/>
          </a:p>
          <a:p>
            <a:pPr marL="88900" indent="20638">
              <a:buNone/>
            </a:pPr>
            <a:r>
              <a:rPr lang="cs-CZ" sz="1200" dirty="0" smtClean="0"/>
              <a:t>Číslo projektu: CZ.1.07/1.4.00/21.2963</a:t>
            </a:r>
          </a:p>
          <a:p>
            <a:pPr marL="88900" indent="20638">
              <a:buNone/>
            </a:pPr>
            <a:endParaRPr lang="cs-CZ" sz="1200" dirty="0" smtClean="0"/>
          </a:p>
          <a:p>
            <a:pPr marL="88900" indent="20638">
              <a:buNone/>
            </a:pPr>
            <a:r>
              <a:rPr lang="cs-CZ" sz="1200" dirty="0" smtClean="0"/>
              <a:t>Výukový materiál č.: VY_32_INOVACE_49_Voda</a:t>
            </a:r>
          </a:p>
          <a:p>
            <a:pPr marL="88900" indent="20638">
              <a:buNone/>
            </a:pPr>
            <a:r>
              <a:rPr lang="cs-CZ" sz="1200" dirty="0" smtClean="0"/>
              <a:t> </a:t>
            </a:r>
          </a:p>
          <a:p>
            <a:pPr marL="88900" indent="20638">
              <a:buNone/>
            </a:pPr>
            <a:r>
              <a:rPr lang="cs-CZ" sz="1200" dirty="0" smtClean="0"/>
              <a:t>Vypracoval: </a:t>
            </a:r>
            <a:r>
              <a:rPr lang="cs-CZ" sz="1200" b="1" i="1" dirty="0" smtClean="0"/>
              <a:t>Bc. Martina Malá</a:t>
            </a:r>
            <a:endParaRPr lang="cs-CZ" sz="1200" dirty="0" smtClean="0"/>
          </a:p>
          <a:p>
            <a:pPr marL="88900" indent="20638">
              <a:buNone/>
            </a:pPr>
            <a:r>
              <a:rPr lang="cs-CZ" sz="1200" dirty="0" smtClean="0"/>
              <a:t> 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1200" dirty="0" smtClean="0"/>
              <a:t>Určeno pro </a:t>
            </a:r>
            <a:r>
              <a:rPr lang="cs-CZ" sz="1200" dirty="0"/>
              <a:t>7. a 8. </a:t>
            </a:r>
            <a:r>
              <a:rPr lang="cs-CZ" sz="1200"/>
              <a:t>ročník  </a:t>
            </a:r>
            <a:r>
              <a:rPr lang="cs-CZ" sz="1200" i="1" smtClean="0"/>
              <a:t>ZŠ </a:t>
            </a:r>
            <a:r>
              <a:rPr lang="cs-CZ" sz="1200" dirty="0" smtClean="0"/>
              <a:t>speciální, vzdělávání žáků s TMR a souběžným postižením více vadami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1200" dirty="0" smtClean="0"/>
              <a:t>Vzdělávací oblast: Člověk a komunikace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1200" dirty="0" smtClean="0"/>
              <a:t>Vzdělávací obor: Rozumová výchova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1200" dirty="0" smtClean="0"/>
              <a:t>Tematický okruh: Svět přírody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1200" dirty="0" smtClean="0"/>
              <a:t>Vytvořeno dne: únor 2013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1200" dirty="0" err="1" smtClean="0"/>
              <a:t>Odpilotováno</a:t>
            </a:r>
            <a:r>
              <a:rPr lang="cs-CZ" sz="1200" dirty="0" smtClean="0"/>
              <a:t> ve výuce dne: 11. 2. </a:t>
            </a:r>
            <a:r>
              <a:rPr lang="cs-CZ" sz="1200" dirty="0"/>
              <a:t>2</a:t>
            </a:r>
            <a:r>
              <a:rPr lang="cs-CZ" sz="1200" dirty="0" smtClean="0"/>
              <a:t>013</a:t>
            </a:r>
          </a:p>
          <a:p>
            <a:pPr marL="88900" indent="20638">
              <a:lnSpc>
                <a:spcPct val="120000"/>
              </a:lnSpc>
              <a:buNone/>
            </a:pPr>
            <a:endParaRPr lang="cs-CZ" sz="1200" dirty="0" smtClean="0"/>
          </a:p>
          <a:p>
            <a:pPr marL="88900" indent="20638">
              <a:lnSpc>
                <a:spcPct val="170000"/>
              </a:lnSpc>
              <a:buNone/>
            </a:pPr>
            <a:r>
              <a:rPr lang="cs-CZ" sz="1200" dirty="0" smtClean="0"/>
              <a:t>Anotace: Prezentace </a:t>
            </a:r>
            <a:r>
              <a:rPr lang="cs-CZ" sz="1200" dirty="0" err="1" smtClean="0"/>
              <a:t>Powerpoint</a:t>
            </a:r>
            <a:r>
              <a:rPr lang="cs-CZ" sz="1200" dirty="0" smtClean="0"/>
              <a:t> určená žákům </a:t>
            </a:r>
            <a:r>
              <a:rPr lang="cs-CZ" sz="1200" dirty="0"/>
              <a:t>ZŠ speciální, vzdělávání žáků s TMR a souběžným postižením více vadami jako výukový materiál pro rozumovou výchovu. </a:t>
            </a:r>
            <a:r>
              <a:rPr lang="cs-CZ" sz="1200" dirty="0" smtClean="0"/>
              <a:t>Seznamujeme žáky se základními poznatky o vodě – kde můžeme vodu nalézt, její význam pro život a další. </a:t>
            </a:r>
            <a:r>
              <a:rPr lang="cs-CZ" sz="1200" dirty="0"/>
              <a:t>Využíváme vytištěné a </a:t>
            </a:r>
            <a:r>
              <a:rPr lang="cs-CZ" sz="1200" dirty="0" err="1"/>
              <a:t>zalaminované</a:t>
            </a:r>
            <a:r>
              <a:rPr lang="cs-CZ" sz="1200" dirty="0"/>
              <a:t> obrázky. </a:t>
            </a:r>
            <a:r>
              <a:rPr lang="cs-CZ" sz="1200" dirty="0" smtClean="0"/>
              <a:t>Dále rozšiřujeme </a:t>
            </a:r>
            <a:r>
              <a:rPr lang="cs-CZ" sz="1200" dirty="0"/>
              <a:t>slovní zásobu, pasivní slovní zásobu žáků – prověřujeme ukazováním na požadovaný obrázek. </a:t>
            </a: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628800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259632" y="1844824"/>
            <a:ext cx="69079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VODA – BEZ VODY BY NEBYL ŽIVOT </a:t>
            </a:r>
            <a:endParaRPr lang="cs-CZ" sz="3600" b="1" dirty="0"/>
          </a:p>
        </p:txBody>
      </p:sp>
      <p:pic>
        <p:nvPicPr>
          <p:cNvPr id="9" name="Picture 2" descr="C:\Documents and Settings\TOM\Local Settings\Temporary Internet Files\Content.IE5\KL4Z4QXW\MP900400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4" y="476672"/>
            <a:ext cx="9074950" cy="604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38683" y="930672"/>
            <a:ext cx="774987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/>
              <a:t>VODA</a:t>
            </a:r>
          </a:p>
          <a:p>
            <a:endParaRPr lang="cs-CZ" sz="5400" b="1" dirty="0"/>
          </a:p>
          <a:p>
            <a:endParaRPr lang="cs-CZ" sz="5400" b="1" dirty="0" smtClean="0"/>
          </a:p>
          <a:p>
            <a:endParaRPr lang="cs-CZ" sz="5400" b="1" dirty="0"/>
          </a:p>
          <a:p>
            <a:endParaRPr lang="cs-CZ" sz="5400" b="1" dirty="0" smtClean="0"/>
          </a:p>
          <a:p>
            <a:r>
              <a:rPr lang="cs-CZ" sz="5400" b="1" dirty="0" smtClean="0"/>
              <a:t>BEZ VODY BY NEBYL ŽIVOT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1417807866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303200" y="210224"/>
            <a:ext cx="4402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KDE VŠUDE JE VODA ?</a:t>
            </a:r>
            <a:endParaRPr lang="cs-CZ" sz="3600" b="1" dirty="0"/>
          </a:p>
        </p:txBody>
      </p:sp>
      <p:pic>
        <p:nvPicPr>
          <p:cNvPr id="8" name="Picture 2" descr="C:\Documents and Settings\TOM\Local Settings\Temporary Internet Files\Content.IE5\BHRKUN6G\MP9003999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24" y="1597068"/>
            <a:ext cx="1296144" cy="19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TOM\Local Settings\Temporary Internet Files\Content.IE5\U7HCPJBK\MP9002016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915" y="4198764"/>
            <a:ext cx="2343844" cy="154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TOM\Local Settings\Temporary Internet Files\Content.IE5\U7HCPJBK\MP90042426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382" y="4863023"/>
            <a:ext cx="2343844" cy="153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Documents and Settings\TOM\Local Settings\Temporary Internet Files\Content.IE5\KL4Z4QXW\MP90040111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944" y="1597068"/>
            <a:ext cx="1463786" cy="183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TOM\Local Settings\Temporary Internet Files\Content.IE5\BHRKUN6G\MP90017734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40" y="4198764"/>
            <a:ext cx="2179952" cy="143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TOM\Local Settings\Temporary Internet Files\Content.IE5\5Q9CVTO2\MP90042549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974" y="2709440"/>
            <a:ext cx="2221992" cy="143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TOM\Local Settings\Temporary Internet Files\Content.IE5\KL4Z4QXW\MC90043258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018" y="533389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068983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75656" y="585554"/>
            <a:ext cx="61246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 ČEMU POTŘEBUJEME VODU?</a:t>
            </a:r>
            <a:endParaRPr lang="cs-CZ" sz="3600" b="1" dirty="0"/>
          </a:p>
        </p:txBody>
      </p:sp>
      <p:pic>
        <p:nvPicPr>
          <p:cNvPr id="3074" name="Picture 2" descr="C:\Documents and Settings\TOM\Local Settings\Temporary Internet Files\Content.IE5\U7HCPJBK\MP9004222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823" y="166788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TOM\Local Settings\Temporary Internet Files\Content.IE5\KL4Z4QXW\MP9004276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232" y="1673610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TOM\Local Settings\Temporary Internet Files\Content.IE5\U7HCPJBK\MP9002276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30" y="4401462"/>
            <a:ext cx="2377802" cy="157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TOM\Local Settings\Temporary Internet Files\Content.IE5\5Q9CVTO2\MP9004070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00" y="4437112"/>
            <a:ext cx="2338288" cy="155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Documents and Settings\TOM\Local Settings\Temporary Internet Files\Content.IE5\BHRKUN6G\MP90043933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421" y="2074540"/>
            <a:ext cx="1799093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246725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60748"/>
            <a:ext cx="47065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/>
              <a:t>VODU POTŘEBUJÍ TAKÉ </a:t>
            </a:r>
          </a:p>
          <a:p>
            <a:pPr algn="ctr"/>
            <a:r>
              <a:rPr lang="cs-CZ" sz="3600" b="1" dirty="0" smtClean="0"/>
              <a:t> ROSTLINY A ZVÍŘATA</a:t>
            </a:r>
            <a:endParaRPr lang="cs-CZ" sz="3600" b="1" dirty="0"/>
          </a:p>
        </p:txBody>
      </p:sp>
      <p:pic>
        <p:nvPicPr>
          <p:cNvPr id="4100" name="Picture 4" descr="C:\Documents and Settings\TOM\Local Settings\Temporary Internet Files\Content.IE5\BHRKUN6G\MM90033695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92896"/>
            <a:ext cx="2890614" cy="289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TOM\Local Settings\Temporary Internet Files\Content.IE5\5Q9CVTO2\MP9001825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76872"/>
            <a:ext cx="228539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TOM\Local Settings\Temporary Internet Files\Content.IE5\KL4Z4QXW\MP9001490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65105"/>
            <a:ext cx="2285391" cy="152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542959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TOM\Local Settings\Temporary Internet Files\Content.IE5\KL4Z4QXW\MC9001536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023" y="1269637"/>
            <a:ext cx="3579375" cy="252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657562"/>
            <a:ext cx="265239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600" b="1" dirty="0" smtClean="0"/>
          </a:p>
          <a:p>
            <a:endParaRPr lang="cs-CZ" sz="3600" b="1" dirty="0" smtClean="0"/>
          </a:p>
          <a:p>
            <a:endParaRPr lang="cs-CZ" sz="3600" b="1" dirty="0"/>
          </a:p>
          <a:p>
            <a:r>
              <a:rPr lang="cs-CZ" sz="3600" b="1" dirty="0" smtClean="0"/>
              <a:t>     POVODEŇ</a:t>
            </a:r>
            <a:endParaRPr lang="cs-CZ" sz="3600" b="1" dirty="0"/>
          </a:p>
          <a:p>
            <a:endParaRPr lang="cs-CZ" sz="3600" b="1" dirty="0" smtClean="0"/>
          </a:p>
          <a:p>
            <a:endParaRPr lang="cs-CZ" sz="3600" b="1" dirty="0" smtClean="0"/>
          </a:p>
          <a:p>
            <a:endParaRPr lang="cs-CZ" sz="3600" b="1" dirty="0"/>
          </a:p>
          <a:p>
            <a:r>
              <a:rPr lang="cs-CZ" sz="3600" b="1" dirty="0" smtClean="0"/>
              <a:t>     POUŠŤ</a:t>
            </a:r>
            <a:endParaRPr lang="cs-CZ" sz="3600" b="1" dirty="0"/>
          </a:p>
        </p:txBody>
      </p:sp>
      <p:pic>
        <p:nvPicPr>
          <p:cNvPr id="5123" name="Picture 3" descr="C:\Documents and Settings\TOM\Local Settings\Temporary Internet Files\Content.IE5\U7HCPJBK\MP9004027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979" y="4209769"/>
            <a:ext cx="291746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334396"/>
            <a:ext cx="69837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KDYŽ JE VODY HODNĚ NEBO MÁLO 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440488249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357251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CITACE</a:t>
            </a:r>
          </a:p>
          <a:p>
            <a:endParaRPr lang="cs-CZ" dirty="0" smtClean="0"/>
          </a:p>
          <a:p>
            <a:r>
              <a:rPr lang="cs-CZ" dirty="0" smtClean="0"/>
              <a:t>Ilustrace: www.office.microsoft.com</a:t>
            </a:r>
            <a:endParaRPr lang="cs-CZ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10936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62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</dc:creator>
  <cp:lastModifiedBy>TOM</cp:lastModifiedBy>
  <cp:revision>44</cp:revision>
  <dcterms:created xsi:type="dcterms:W3CDTF">2012-11-19T12:36:06Z</dcterms:created>
  <dcterms:modified xsi:type="dcterms:W3CDTF">2013-06-24T16:51:32Z</dcterms:modified>
</cp:coreProperties>
</file>