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1" r:id="rId4"/>
    <p:sldId id="262" r:id="rId5"/>
    <p:sldId id="263" r:id="rId6"/>
    <p:sldId id="25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10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Předložky se 4. pádem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4.pád, předložka, durch,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für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gegen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ohne, um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18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Předložky se 4. pádem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VY_22_INOVACE_02_63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2204864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Německý jazyk používá pouze </a:t>
            </a:r>
            <a:r>
              <a:rPr lang="cs-CZ" sz="2000" b="1" dirty="0" smtClean="0"/>
              <a:t>čtyři pády </a:t>
            </a:r>
            <a:r>
              <a:rPr lang="cs-CZ" sz="2000" dirty="0" smtClean="0"/>
              <a:t>oproti </a:t>
            </a:r>
            <a:r>
              <a:rPr lang="cs-CZ" sz="2000" b="1" dirty="0" smtClean="0"/>
              <a:t>sedmi pádů </a:t>
            </a:r>
            <a:r>
              <a:rPr lang="cs-CZ" sz="2000" dirty="0" smtClean="0"/>
              <a:t>v češtině. Němčina tedy převádí našich sedm pádů pomocí předložek do svých čtyř pádů.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Dnes se seznámíme s předložkami se 4. pádem, tzn., že po nich následuje </a:t>
            </a:r>
            <a:r>
              <a:rPr lang="cs-CZ" sz="2000" b="1" dirty="0" smtClean="0">
                <a:solidFill>
                  <a:srgbClr val="FF0000"/>
                </a:solidFill>
              </a:rPr>
              <a:t>VŽDY</a:t>
            </a:r>
            <a:r>
              <a:rPr lang="cs-CZ" sz="2000" b="1" dirty="0" smtClean="0"/>
              <a:t> 4. pád.</a:t>
            </a:r>
            <a:endParaRPr lang="cs-CZ" sz="2000" b="1" dirty="0"/>
          </a:p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544971" y="1052736"/>
            <a:ext cx="399096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Předložky se 4. pádem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544971" y="1052736"/>
            <a:ext cx="399096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Předložky se 4. pádem</a:t>
            </a:r>
            <a:endParaRPr lang="cs-CZ" sz="3200" b="1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771800" y="2060848"/>
          <a:ext cx="3888432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  <a:gridCol w="19442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Předložka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Durch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Skrz, přes,</a:t>
                      </a:r>
                      <a:r>
                        <a:rPr lang="cs-CZ" baseline="0" dirty="0" smtClean="0"/>
                        <a:t> 7.pád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Für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Pro, za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Gegen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proti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Ohne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Okolo, kolem, za, v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544971" y="1052736"/>
            <a:ext cx="399096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Předložky se 4. pádem</a:t>
            </a:r>
            <a:endParaRPr lang="cs-CZ" sz="3200" b="1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1475656" y="2708920"/>
          <a:ext cx="2032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Předložka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Durch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Für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Gegen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Ohne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Um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Pravá složená závorka 15"/>
          <p:cNvSpPr/>
          <p:nvPr/>
        </p:nvSpPr>
        <p:spPr>
          <a:xfrm>
            <a:off x="3491880" y="2708920"/>
            <a:ext cx="432048" cy="2232248"/>
          </a:xfrm>
          <a:prstGeom prst="rightBrace">
            <a:avLst>
              <a:gd name="adj1" fmla="val 19472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067944" y="2348880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Po těchto předložkách následuje VŽDY 4.pád!!!</a:t>
            </a:r>
            <a:endParaRPr lang="cs-CZ" b="1" i="1" dirty="0">
              <a:solidFill>
                <a:srgbClr val="FF0000"/>
              </a:solidFill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4067944" y="2996952"/>
          <a:ext cx="4655841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1947"/>
                <a:gridCol w="3103894"/>
              </a:tblGrid>
              <a:tr h="2268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Rod mužský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Einen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, den,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seinen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Rod ženský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Eine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die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ihre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Rod střední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Ein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das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sein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Množné číslo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Die,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unsere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Os. zájmena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Mich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dich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ihn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sie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uns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euch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sie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544971" y="1052736"/>
            <a:ext cx="399096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Předložky se 4. pádem</a:t>
            </a:r>
            <a:endParaRPr lang="cs-CZ" sz="3200" b="1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467544" y="1988840"/>
          <a:ext cx="5688632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583"/>
                <a:gridCol w="2341825"/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Předložka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Například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Překlad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Durch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Durch</a:t>
                      </a:r>
                      <a:r>
                        <a:rPr lang="cs-CZ" b="1" baseline="0" dirty="0" smtClean="0"/>
                        <a:t> den Park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Parkem, přes park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Für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Für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Dich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Pro tebe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Gegen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Gegen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deinen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Freund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Proti tvému příteli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Ohne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Ohne </a:t>
                      </a:r>
                      <a:r>
                        <a:rPr lang="cs-CZ" b="1" dirty="0" err="1" smtClean="0"/>
                        <a:t>seine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Freundin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Bez jeho přítelkyně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Um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Um 10 </a:t>
                      </a:r>
                      <a:r>
                        <a:rPr lang="cs-CZ" b="1" dirty="0" err="1" smtClean="0"/>
                        <a:t>Uhr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 10 hodin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0" name="Picture 6" descr="C:\Users\Pracovna\AppData\Local\Microsoft\Windows\Temporary Internet Files\Content.IE5\CHWIW0PM\MP9003996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2204864"/>
            <a:ext cx="2376264" cy="19442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Doplňte správný tvar členu, popř. zájmena v závorce a přeložte:</a:t>
            </a:r>
          </a:p>
          <a:p>
            <a:endParaRPr lang="cs-CZ" sz="2000" b="1" dirty="0" smtClean="0"/>
          </a:p>
          <a:p>
            <a:r>
              <a:rPr lang="cs-CZ" sz="2000" dirty="0" smtClean="0"/>
              <a:t>Durch…… </a:t>
            </a:r>
            <a:r>
              <a:rPr lang="cs-CZ" sz="2000" dirty="0" err="1" smtClean="0"/>
              <a:t>Wald</a:t>
            </a:r>
            <a:r>
              <a:rPr lang="cs-CZ" sz="2000" dirty="0" smtClean="0"/>
              <a:t> (r)             		</a:t>
            </a:r>
            <a:r>
              <a:rPr lang="cs-CZ" sz="2000" dirty="0" err="1" smtClean="0"/>
              <a:t>Für</a:t>
            </a:r>
            <a:r>
              <a:rPr lang="cs-CZ" sz="2000" dirty="0" smtClean="0"/>
              <a:t>…….. (</a:t>
            </a:r>
            <a:r>
              <a:rPr lang="cs-CZ" sz="2000" dirty="0" err="1" smtClean="0"/>
              <a:t>wir</a:t>
            </a:r>
            <a:r>
              <a:rPr lang="cs-CZ" sz="2000" dirty="0" smtClean="0"/>
              <a:t>)</a:t>
            </a:r>
          </a:p>
          <a:p>
            <a:r>
              <a:rPr lang="cs-CZ" sz="2000" dirty="0" smtClean="0"/>
              <a:t>Ohne ………</a:t>
            </a:r>
            <a:r>
              <a:rPr lang="cs-CZ" sz="2000" dirty="0" err="1" smtClean="0"/>
              <a:t>Hilfe</a:t>
            </a:r>
            <a:r>
              <a:rPr lang="cs-CZ" sz="2000" dirty="0" smtClean="0"/>
              <a:t> (e)		</a:t>
            </a:r>
            <a:r>
              <a:rPr lang="cs-CZ" sz="2000" dirty="0" err="1" smtClean="0"/>
              <a:t>gegen</a:t>
            </a:r>
            <a:r>
              <a:rPr lang="cs-CZ" sz="2000" dirty="0" smtClean="0"/>
              <a:t>……… </a:t>
            </a:r>
            <a:r>
              <a:rPr lang="cs-CZ" sz="2000" dirty="0" err="1" smtClean="0"/>
              <a:t>Theater</a:t>
            </a:r>
            <a:r>
              <a:rPr lang="cs-CZ" sz="2000" dirty="0" smtClean="0"/>
              <a:t> (s)</a:t>
            </a:r>
          </a:p>
          <a:p>
            <a:r>
              <a:rPr lang="cs-CZ" sz="2000" dirty="0" smtClean="0"/>
              <a:t>Um …….Stadion (s)		Um ……….. </a:t>
            </a:r>
            <a:r>
              <a:rPr lang="cs-CZ" sz="2000" dirty="0" err="1" smtClean="0"/>
              <a:t>Schule</a:t>
            </a:r>
            <a:r>
              <a:rPr lang="cs-CZ" sz="2000" dirty="0" smtClean="0"/>
              <a:t> (e)</a:t>
            </a:r>
          </a:p>
          <a:p>
            <a:r>
              <a:rPr lang="cs-CZ" sz="2000" dirty="0" err="1" smtClean="0"/>
              <a:t>Für</a:t>
            </a:r>
            <a:r>
              <a:rPr lang="cs-CZ" sz="2000" dirty="0" smtClean="0"/>
              <a:t> ………</a:t>
            </a:r>
            <a:r>
              <a:rPr lang="cs-CZ" sz="2000" dirty="0" err="1" smtClean="0"/>
              <a:t>Bruder</a:t>
            </a:r>
            <a:r>
              <a:rPr lang="cs-CZ" sz="2000" dirty="0" smtClean="0"/>
              <a:t> (r)		Ohne ………. </a:t>
            </a:r>
            <a:r>
              <a:rPr lang="cs-CZ" sz="2000" dirty="0" err="1" smtClean="0"/>
              <a:t>Haus</a:t>
            </a:r>
            <a:r>
              <a:rPr lang="cs-CZ" sz="2000" dirty="0" smtClean="0"/>
              <a:t> (s)</a:t>
            </a:r>
          </a:p>
          <a:p>
            <a:r>
              <a:rPr lang="cs-CZ" sz="2000" dirty="0" err="1" smtClean="0"/>
              <a:t>Gegen</a:t>
            </a:r>
            <a:r>
              <a:rPr lang="cs-CZ" sz="2000" dirty="0" smtClean="0"/>
              <a:t> ……….</a:t>
            </a:r>
            <a:r>
              <a:rPr lang="cs-CZ" sz="2000" dirty="0" err="1" smtClean="0"/>
              <a:t>Freund</a:t>
            </a:r>
            <a:r>
              <a:rPr lang="cs-CZ" sz="2000" dirty="0" smtClean="0"/>
              <a:t> (r)		durch………..</a:t>
            </a:r>
            <a:r>
              <a:rPr lang="cs-CZ" sz="2000" dirty="0" err="1" smtClean="0"/>
              <a:t>Wand</a:t>
            </a:r>
            <a:r>
              <a:rPr lang="cs-CZ" sz="2000" dirty="0" smtClean="0"/>
              <a:t> (e)</a:t>
            </a:r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795</TotalTime>
  <Words>360</Words>
  <Application>Microsoft Office PowerPoint</Application>
  <PresentationFormat>Předvádění na obrazovce (4:3)</PresentationFormat>
  <Paragraphs>116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55</cp:revision>
  <dcterms:created xsi:type="dcterms:W3CDTF">2010-11-01T23:40:31Z</dcterms:created>
  <dcterms:modified xsi:type="dcterms:W3CDTF">2013-08-09T10:52:58Z</dcterms:modified>
</cp:coreProperties>
</file>