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4" r:id="rId4"/>
    <p:sldId id="265" r:id="rId5"/>
    <p:sldId id="266" r:id="rId6"/>
    <p:sldId id="267" r:id="rId7"/>
    <p:sldId id="259" r:id="rId8"/>
    <p:sldId id="268" r:id="rId9"/>
    <p:sldId id="269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9" d="100"/>
          <a:sy n="119" d="100"/>
        </p:scale>
        <p:origin x="-162" y="12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378494915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effectLst/>
                        </a:rPr>
                        <a:t>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02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Préteritum pomocných sloves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Pomocná slovesa,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slovesa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haben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sein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,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200" kern="1200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werden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, préteritum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Německý jazyk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Vladimír Vašek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. ročník, žáci 16 – 17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viz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Préteritum pomocných sloves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VY_22_INOVACE_02_66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1928013" y="-692626"/>
            <a:ext cx="5224892" cy="255454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endParaRPr lang="cs-CZ" sz="3200" b="1" dirty="0" smtClean="0"/>
          </a:p>
          <a:p>
            <a:pPr algn="ctr"/>
            <a:endParaRPr lang="cs-CZ" sz="3200" b="1" dirty="0" smtClean="0"/>
          </a:p>
          <a:p>
            <a:pPr algn="ctr"/>
            <a:endParaRPr lang="cs-CZ" sz="3200" b="1" dirty="0" smtClean="0"/>
          </a:p>
          <a:p>
            <a:pPr algn="ctr"/>
            <a:endParaRPr lang="cs-CZ" sz="3200" b="1" dirty="0" smtClean="0"/>
          </a:p>
          <a:p>
            <a:pPr algn="ctr"/>
            <a:r>
              <a:rPr lang="cs-CZ" sz="3200" b="1" dirty="0" smtClean="0"/>
              <a:t>Préteritum pomocných sloves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39552" y="1988840"/>
            <a:ext cx="792088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Minulý čas:</a:t>
            </a:r>
          </a:p>
          <a:p>
            <a:endParaRPr lang="cs-CZ" sz="2000" b="1" dirty="0" smtClean="0"/>
          </a:p>
          <a:p>
            <a:pPr marL="457200" indent="-457200">
              <a:buAutoNum type="arabicPeriod"/>
            </a:pPr>
            <a:r>
              <a:rPr lang="cs-CZ" sz="2000" b="1" dirty="0" smtClean="0">
                <a:solidFill>
                  <a:srgbClr val="FF0000"/>
                </a:solidFill>
              </a:rPr>
              <a:t>Préteritum</a:t>
            </a:r>
            <a:r>
              <a:rPr lang="cs-CZ" sz="2000" b="1" dirty="0" smtClean="0"/>
              <a:t> – jedná se o jednoduchý minulý čas, který se používá v publicistickém stylu, souvislém vypravování, popisu a výkladu dějů v minulosti.</a:t>
            </a:r>
          </a:p>
          <a:p>
            <a:pPr marL="457200" indent="-457200">
              <a:buAutoNum type="arabicPeriod"/>
            </a:pPr>
            <a:r>
              <a:rPr lang="cs-CZ" sz="2000" b="1" dirty="0" smtClean="0"/>
              <a:t>Perfektum – složený minulý čas, který se používá v běžné hovorové řeči.</a:t>
            </a:r>
          </a:p>
          <a:p>
            <a:pPr marL="457200" indent="-457200">
              <a:buAutoNum type="arabicPeriod"/>
            </a:pPr>
            <a:r>
              <a:rPr lang="cs-CZ" sz="2000" b="1" dirty="0" smtClean="0"/>
              <a:t>Plusquamperfektum – předminulý čas, který slouží k vyjádření dvou minulostí, které neproběhly současně.</a:t>
            </a:r>
            <a:endParaRPr lang="cs-CZ" sz="2000" b="1" dirty="0"/>
          </a:p>
        </p:txBody>
      </p:sp>
    </p:spTree>
    <p:extLst>
      <p:ext uri="{BB962C8B-B14F-4D97-AF65-F5344CB8AC3E}">
        <p14:creationId xmlns=""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1928013" y="-692626"/>
            <a:ext cx="5224892" cy="255454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endParaRPr lang="cs-CZ" sz="3200" b="1" dirty="0" smtClean="0"/>
          </a:p>
          <a:p>
            <a:pPr algn="ctr"/>
            <a:endParaRPr lang="cs-CZ" sz="3200" b="1" dirty="0" smtClean="0"/>
          </a:p>
          <a:p>
            <a:pPr algn="ctr"/>
            <a:endParaRPr lang="cs-CZ" sz="3200" b="1" dirty="0" smtClean="0"/>
          </a:p>
          <a:p>
            <a:pPr algn="ctr"/>
            <a:endParaRPr lang="cs-CZ" sz="3200" b="1" dirty="0" smtClean="0"/>
          </a:p>
          <a:p>
            <a:pPr algn="ctr"/>
            <a:r>
              <a:rPr lang="cs-CZ" sz="3200" b="1" dirty="0" smtClean="0"/>
              <a:t>Préteritum pomocných sloves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39552" y="1988840"/>
            <a:ext cx="79208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000" b="1" dirty="0" smtClean="0"/>
          </a:p>
          <a:p>
            <a:pPr marL="457200" indent="-457200"/>
            <a:r>
              <a:rPr lang="cs-CZ" sz="2000" b="1" dirty="0" smtClean="0"/>
              <a:t>Préteritum  pomocných sloves má nepravidelné tvary. Platí však pro všechna préterita, že 1. a 3. osoba jsou </a:t>
            </a:r>
            <a:r>
              <a:rPr lang="cs-CZ" sz="2000" b="1" dirty="0" smtClean="0">
                <a:solidFill>
                  <a:srgbClr val="FF0000"/>
                </a:solidFill>
              </a:rPr>
              <a:t>VŽDY</a:t>
            </a:r>
            <a:r>
              <a:rPr lang="cs-CZ" sz="2000" b="1" dirty="0" smtClean="0"/>
              <a:t> stejné.!!!</a:t>
            </a:r>
          </a:p>
          <a:p>
            <a:pPr marL="457200" indent="-457200"/>
            <a:endParaRPr lang="cs-CZ" sz="2000" b="1" dirty="0" smtClean="0"/>
          </a:p>
          <a:p>
            <a:pPr marL="457200" indent="-457200"/>
            <a:r>
              <a:rPr lang="cs-CZ" sz="2000" b="1" dirty="0" smtClean="0"/>
              <a:t>Pomocná slovesa jsou:</a:t>
            </a:r>
          </a:p>
          <a:p>
            <a:pPr marL="457200" indent="-457200"/>
            <a:endParaRPr lang="cs-CZ" sz="2000" b="1" dirty="0" smtClean="0"/>
          </a:p>
          <a:p>
            <a:pPr marL="457200" indent="-457200"/>
            <a:r>
              <a:rPr lang="cs-CZ" sz="2000" b="1" dirty="0" err="1" smtClean="0"/>
              <a:t>Haben</a:t>
            </a:r>
            <a:r>
              <a:rPr lang="cs-CZ" sz="2000" b="1" dirty="0" smtClean="0"/>
              <a:t> – mít</a:t>
            </a:r>
          </a:p>
          <a:p>
            <a:pPr marL="457200" indent="-457200"/>
            <a:r>
              <a:rPr lang="cs-CZ" sz="2000" b="1" dirty="0" smtClean="0"/>
              <a:t>Sein – být</a:t>
            </a:r>
          </a:p>
          <a:p>
            <a:pPr marL="457200" indent="-457200"/>
            <a:r>
              <a:rPr lang="cs-CZ" sz="2000" b="1" dirty="0" err="1" smtClean="0"/>
              <a:t>Werden</a:t>
            </a:r>
            <a:r>
              <a:rPr lang="cs-CZ" sz="2000" b="1" dirty="0" smtClean="0"/>
              <a:t> – stát se</a:t>
            </a:r>
          </a:p>
        </p:txBody>
      </p:sp>
    </p:spTree>
    <p:extLst>
      <p:ext uri="{BB962C8B-B14F-4D97-AF65-F5344CB8AC3E}">
        <p14:creationId xmlns=""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1928013" y="-692626"/>
            <a:ext cx="5224892" cy="255454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endParaRPr lang="cs-CZ" sz="3200" b="1" dirty="0" smtClean="0"/>
          </a:p>
          <a:p>
            <a:pPr algn="ctr"/>
            <a:endParaRPr lang="cs-CZ" sz="3200" b="1" dirty="0" smtClean="0"/>
          </a:p>
          <a:p>
            <a:pPr algn="ctr"/>
            <a:endParaRPr lang="cs-CZ" sz="3200" b="1" dirty="0" smtClean="0"/>
          </a:p>
          <a:p>
            <a:pPr algn="ctr"/>
            <a:endParaRPr lang="cs-CZ" sz="3200" b="1" dirty="0" smtClean="0"/>
          </a:p>
          <a:p>
            <a:pPr algn="ctr"/>
            <a:r>
              <a:rPr lang="cs-CZ" sz="3200" b="1" dirty="0" smtClean="0"/>
              <a:t>Préteritum pomocných sloves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39552" y="1988840"/>
            <a:ext cx="79208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cs-CZ" sz="2000" b="1" dirty="0" smtClean="0"/>
              <a:t>Sloveso </a:t>
            </a:r>
            <a:r>
              <a:rPr lang="cs-CZ" sz="2000" b="1" dirty="0" err="1" smtClean="0"/>
              <a:t>haben</a:t>
            </a:r>
            <a:endParaRPr lang="cs-CZ" sz="2000" b="1" dirty="0" smtClean="0"/>
          </a:p>
          <a:p>
            <a:pPr marL="457200" indent="-457200"/>
            <a:endParaRPr lang="cs-CZ" sz="2000" b="1" dirty="0" smtClean="0"/>
          </a:p>
        </p:txBody>
      </p:sp>
      <p:graphicFrame>
        <p:nvGraphicFramePr>
          <p:cNvPr id="11" name="Tabulka 10"/>
          <p:cNvGraphicFramePr>
            <a:graphicFrameLocks noGrp="1"/>
          </p:cNvGraphicFramePr>
          <p:nvPr/>
        </p:nvGraphicFramePr>
        <p:xfrm>
          <a:off x="1187624" y="2708920"/>
          <a:ext cx="648072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0180"/>
                <a:gridCol w="1620180"/>
                <a:gridCol w="1620180"/>
                <a:gridCol w="162018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ich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hatte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já měl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wir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hatten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my jsme měli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du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hattest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ty jsi měl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ihr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hattet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vy jste měli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er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hatte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on měl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sie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hatten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oni,y,a měli,y,a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sie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hatte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ona měla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Sie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hatten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Vy </a:t>
                      </a:r>
                      <a:r>
                        <a:rPr lang="cs-CZ" dirty="0" smtClean="0"/>
                        <a:t>jste měl,i,y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es 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hatte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ono mělo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1928013" y="-692626"/>
            <a:ext cx="5224892" cy="255454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endParaRPr lang="cs-CZ" sz="3200" b="1" dirty="0" smtClean="0"/>
          </a:p>
          <a:p>
            <a:pPr algn="ctr"/>
            <a:endParaRPr lang="cs-CZ" sz="3200" b="1" dirty="0" smtClean="0"/>
          </a:p>
          <a:p>
            <a:pPr algn="ctr"/>
            <a:endParaRPr lang="cs-CZ" sz="3200" b="1" dirty="0" smtClean="0"/>
          </a:p>
          <a:p>
            <a:pPr algn="ctr"/>
            <a:endParaRPr lang="cs-CZ" sz="3200" b="1" dirty="0" smtClean="0"/>
          </a:p>
          <a:p>
            <a:pPr algn="ctr"/>
            <a:r>
              <a:rPr lang="cs-CZ" sz="3200" b="1" dirty="0" smtClean="0"/>
              <a:t>Préteritum pomocných sloves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39552" y="1988840"/>
            <a:ext cx="79208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cs-CZ" sz="2000" b="1" dirty="0" smtClean="0"/>
              <a:t>Sloveso </a:t>
            </a:r>
            <a:r>
              <a:rPr lang="cs-CZ" sz="2000" b="1" dirty="0" err="1" smtClean="0"/>
              <a:t>sein</a:t>
            </a:r>
            <a:endParaRPr lang="cs-CZ" sz="2000" b="1" dirty="0" smtClean="0"/>
          </a:p>
          <a:p>
            <a:pPr marL="457200" indent="-457200"/>
            <a:endParaRPr lang="cs-CZ" sz="2000" b="1" dirty="0" smtClean="0"/>
          </a:p>
        </p:txBody>
      </p:sp>
      <p:graphicFrame>
        <p:nvGraphicFramePr>
          <p:cNvPr id="11" name="Tabulka 10"/>
          <p:cNvGraphicFramePr>
            <a:graphicFrameLocks noGrp="1"/>
          </p:cNvGraphicFramePr>
          <p:nvPr/>
        </p:nvGraphicFramePr>
        <p:xfrm>
          <a:off x="1187624" y="2708920"/>
          <a:ext cx="648072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0180"/>
                <a:gridCol w="1620180"/>
                <a:gridCol w="1620180"/>
                <a:gridCol w="162018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ich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war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já byl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wir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waren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my jsme byli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du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warst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ty jsi byl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ihr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wart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vy jste byli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er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war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on byl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sie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waren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oni,y,a byli,y,a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sie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war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ona byla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Sie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waren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Vy jste byl,i,y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es 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war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ono bylo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1928013" y="-692626"/>
            <a:ext cx="5224892" cy="255454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endParaRPr lang="cs-CZ" sz="3200" b="1" dirty="0" smtClean="0"/>
          </a:p>
          <a:p>
            <a:pPr algn="ctr"/>
            <a:endParaRPr lang="cs-CZ" sz="3200" b="1" dirty="0" smtClean="0"/>
          </a:p>
          <a:p>
            <a:pPr algn="ctr"/>
            <a:endParaRPr lang="cs-CZ" sz="3200" b="1" dirty="0" smtClean="0"/>
          </a:p>
          <a:p>
            <a:pPr algn="ctr"/>
            <a:endParaRPr lang="cs-CZ" sz="3200" b="1" dirty="0" smtClean="0"/>
          </a:p>
          <a:p>
            <a:pPr algn="ctr"/>
            <a:r>
              <a:rPr lang="cs-CZ" sz="3200" b="1" dirty="0" smtClean="0"/>
              <a:t>Préteritum pomocných sloves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39552" y="1988840"/>
            <a:ext cx="79208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cs-CZ" sz="2000" b="1" dirty="0" smtClean="0"/>
              <a:t>Sloveso </a:t>
            </a:r>
            <a:r>
              <a:rPr lang="cs-CZ" sz="2000" b="1" dirty="0" err="1" smtClean="0"/>
              <a:t>werden</a:t>
            </a:r>
            <a:endParaRPr lang="cs-CZ" sz="2000" b="1" dirty="0" smtClean="0"/>
          </a:p>
          <a:p>
            <a:pPr marL="457200" indent="-457200"/>
            <a:endParaRPr lang="cs-CZ" sz="2000" b="1" dirty="0" smtClean="0"/>
          </a:p>
        </p:txBody>
      </p:sp>
      <p:graphicFrame>
        <p:nvGraphicFramePr>
          <p:cNvPr id="11" name="Tabulka 10"/>
          <p:cNvGraphicFramePr>
            <a:graphicFrameLocks noGrp="1"/>
          </p:cNvGraphicFramePr>
          <p:nvPr/>
        </p:nvGraphicFramePr>
        <p:xfrm>
          <a:off x="971600" y="2636912"/>
          <a:ext cx="72008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0200"/>
                <a:gridCol w="1800200"/>
                <a:gridCol w="1800200"/>
                <a:gridCol w="1800200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ich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wurde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Já</a:t>
                      </a:r>
                      <a:r>
                        <a:rPr lang="cs-CZ" baseline="0" dirty="0" smtClean="0"/>
                        <a:t> se sta</a:t>
                      </a:r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wir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wurden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my jsme se stali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du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wurdest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ty jsi se stal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ihr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wurdet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vy jste se stali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er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wurde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on se stal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sie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wurden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oni,y,a se stali,y,a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sie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wurde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ona se stala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Sie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wurden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Vy jste se stal,i,y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es 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wurde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ono se stalo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05351" y="1080000"/>
            <a:ext cx="2379562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Souhrn učiva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27584" y="1765265"/>
            <a:ext cx="763284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Doplňte správné tvary sloves v závorce (préteritum):</a:t>
            </a:r>
          </a:p>
          <a:p>
            <a:endParaRPr lang="cs-CZ" sz="2000" dirty="0" smtClean="0"/>
          </a:p>
          <a:p>
            <a:r>
              <a:rPr lang="cs-CZ" sz="2000" dirty="0" err="1" smtClean="0"/>
              <a:t>Ich</a:t>
            </a:r>
            <a:r>
              <a:rPr lang="cs-CZ" sz="2000" dirty="0" smtClean="0"/>
              <a:t> …… (</a:t>
            </a:r>
            <a:r>
              <a:rPr lang="cs-CZ" sz="2000" dirty="0" err="1" smtClean="0"/>
              <a:t>sein</a:t>
            </a:r>
            <a:r>
              <a:rPr lang="cs-CZ" sz="2000" dirty="0" smtClean="0"/>
              <a:t>) in </a:t>
            </a:r>
            <a:r>
              <a:rPr lang="cs-CZ" sz="2000" dirty="0" err="1" smtClean="0"/>
              <a:t>Österreich</a:t>
            </a:r>
            <a:r>
              <a:rPr lang="cs-CZ" sz="2000" dirty="0" smtClean="0"/>
              <a:t>. …………(</a:t>
            </a:r>
            <a:r>
              <a:rPr lang="cs-CZ" sz="2000" dirty="0" err="1" smtClean="0"/>
              <a:t>sein</a:t>
            </a:r>
            <a:r>
              <a:rPr lang="cs-CZ" sz="2000" dirty="0" smtClean="0"/>
              <a:t>) </a:t>
            </a:r>
            <a:r>
              <a:rPr lang="cs-CZ" sz="2000" dirty="0" err="1" smtClean="0"/>
              <a:t>du</a:t>
            </a:r>
            <a:r>
              <a:rPr lang="cs-CZ" sz="2000" dirty="0" smtClean="0"/>
              <a:t> ach dort? </a:t>
            </a:r>
            <a:r>
              <a:rPr lang="cs-CZ" sz="2000" dirty="0" err="1" smtClean="0"/>
              <a:t>Wir</a:t>
            </a:r>
            <a:r>
              <a:rPr lang="cs-CZ" sz="2000" dirty="0" smtClean="0"/>
              <a:t> ……….. 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(</a:t>
            </a:r>
            <a:r>
              <a:rPr lang="cs-CZ" sz="2000" dirty="0" err="1" smtClean="0"/>
              <a:t>haben</a:t>
            </a:r>
            <a:r>
              <a:rPr lang="cs-CZ" sz="2000" dirty="0" smtClean="0"/>
              <a:t>) dort </a:t>
            </a:r>
            <a:r>
              <a:rPr lang="cs-CZ" sz="2000" dirty="0" err="1" smtClean="0"/>
              <a:t>schönes</a:t>
            </a:r>
            <a:r>
              <a:rPr lang="cs-CZ" sz="2000" dirty="0" smtClean="0"/>
              <a:t> </a:t>
            </a:r>
            <a:r>
              <a:rPr lang="cs-CZ" sz="2000" dirty="0" err="1" smtClean="0"/>
              <a:t>Wetter</a:t>
            </a:r>
            <a:r>
              <a:rPr lang="cs-CZ" sz="2000" dirty="0" smtClean="0"/>
              <a:t>. </a:t>
            </a:r>
            <a:r>
              <a:rPr lang="cs-CZ" sz="2000" dirty="0" err="1" smtClean="0"/>
              <a:t>Er</a:t>
            </a:r>
            <a:r>
              <a:rPr lang="cs-CZ" sz="2000" dirty="0" smtClean="0"/>
              <a:t> …………. (</a:t>
            </a:r>
            <a:r>
              <a:rPr lang="cs-CZ" sz="2000" dirty="0" err="1" smtClean="0"/>
              <a:t>werden</a:t>
            </a:r>
            <a:r>
              <a:rPr lang="cs-CZ" sz="2000" dirty="0" smtClean="0"/>
              <a:t>) dort braun. …………….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</p:txBody>
      </p:sp>
      <p:pic>
        <p:nvPicPr>
          <p:cNvPr id="1026" name="Picture 2" descr="C:\Users\Pracovna\AppData\Local\Microsoft\Windows\Temporary Internet Files\Content.IE5\MF7ETGFB\MC90001589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07377" y="2852936"/>
            <a:ext cx="1534196" cy="1202827"/>
          </a:xfrm>
          <a:prstGeom prst="rect">
            <a:avLst/>
          </a:prstGeom>
          <a:noFill/>
        </p:spPr>
      </p:pic>
      <p:pic>
        <p:nvPicPr>
          <p:cNvPr id="1027" name="Picture 3" descr="C:\Users\Pracovna\AppData\Local\Microsoft\Windows\Temporary Internet Files\Content.IE5\ZA3WJWZ3\MP900409423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39600" y="4365104"/>
            <a:ext cx="586123" cy="8813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61618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05351" y="1080000"/>
            <a:ext cx="2379562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Souhrn učiva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27584" y="1765265"/>
            <a:ext cx="763284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Doplňte správné tvary sloves v závorce (préteritum):</a:t>
            </a:r>
          </a:p>
          <a:p>
            <a:r>
              <a:rPr lang="cs-CZ" sz="2000" dirty="0" err="1" smtClean="0"/>
              <a:t>Sie</a:t>
            </a:r>
            <a:r>
              <a:rPr lang="cs-CZ" sz="2000" dirty="0" smtClean="0"/>
              <a:t> ………..(</a:t>
            </a:r>
            <a:r>
              <a:rPr lang="cs-CZ" sz="2000" dirty="0" err="1" smtClean="0"/>
              <a:t>sein</a:t>
            </a:r>
            <a:r>
              <a:rPr lang="cs-CZ" sz="2000" dirty="0" smtClean="0"/>
              <a:t>) </a:t>
            </a:r>
            <a:r>
              <a:rPr lang="cs-CZ" sz="2000" dirty="0" err="1" smtClean="0"/>
              <a:t>gestern</a:t>
            </a:r>
            <a:r>
              <a:rPr lang="cs-CZ" sz="2000" dirty="0" smtClean="0"/>
              <a:t> </a:t>
            </a:r>
            <a:r>
              <a:rPr lang="cs-CZ" sz="2000" dirty="0" err="1" smtClean="0"/>
              <a:t>im</a:t>
            </a:r>
            <a:r>
              <a:rPr lang="cs-CZ" sz="2000" dirty="0" smtClean="0"/>
              <a:t> Kino? 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Es ……….. (</a:t>
            </a:r>
            <a:r>
              <a:rPr lang="cs-CZ" sz="2000" dirty="0" err="1" smtClean="0"/>
              <a:t>haben</a:t>
            </a:r>
            <a:r>
              <a:rPr lang="cs-CZ" sz="2000" dirty="0" smtClean="0"/>
              <a:t>) </a:t>
            </a:r>
            <a:r>
              <a:rPr lang="cs-CZ" sz="2000" dirty="0" err="1" smtClean="0"/>
              <a:t>Fieber</a:t>
            </a:r>
            <a:r>
              <a:rPr lang="cs-CZ" sz="2000" dirty="0" smtClean="0"/>
              <a:t>. 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</p:txBody>
      </p:sp>
      <p:pic>
        <p:nvPicPr>
          <p:cNvPr id="2050" name="Picture 2" descr="C:\Users\Pracovna\AppData\Local\Microsoft\Windows\Temporary Internet Files\Content.IE5\MF7ETGFB\MP900399275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2060848"/>
            <a:ext cx="1710190" cy="1368152"/>
          </a:xfrm>
          <a:prstGeom prst="rect">
            <a:avLst/>
          </a:prstGeom>
          <a:noFill/>
        </p:spPr>
      </p:pic>
      <p:pic>
        <p:nvPicPr>
          <p:cNvPr id="2051" name="Picture 3" descr="C:\Users\Pracovna\AppData\Local\Microsoft\Windows\Temporary Internet Files\Content.IE5\CHWIW0PM\MP900439333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5" y="2924944"/>
            <a:ext cx="1152128" cy="162680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61618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05351" y="1080000"/>
            <a:ext cx="2379562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Souhrn učiva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27584" y="1765265"/>
            <a:ext cx="763284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000" dirty="0" smtClean="0"/>
          </a:p>
          <a:p>
            <a:r>
              <a:rPr lang="cs-CZ" sz="2000" dirty="0" smtClean="0"/>
              <a:t>Převeďte do minulého času (préteritum):</a:t>
            </a:r>
          </a:p>
          <a:p>
            <a:endParaRPr lang="cs-CZ" sz="2000" dirty="0" smtClean="0"/>
          </a:p>
          <a:p>
            <a:r>
              <a:rPr lang="cs-CZ" sz="2000" dirty="0" err="1" smtClean="0"/>
              <a:t>Sie</a:t>
            </a:r>
            <a:r>
              <a:rPr lang="cs-CZ" sz="2000" dirty="0" smtClean="0"/>
              <a:t> </a:t>
            </a:r>
            <a:r>
              <a:rPr lang="cs-CZ" sz="2000" dirty="0" err="1" smtClean="0"/>
              <a:t>wird</a:t>
            </a:r>
            <a:r>
              <a:rPr lang="cs-CZ" sz="2000" dirty="0" smtClean="0"/>
              <a:t> </a:t>
            </a:r>
            <a:r>
              <a:rPr lang="cs-CZ" sz="2000" dirty="0" err="1" smtClean="0"/>
              <a:t>immer</a:t>
            </a:r>
            <a:r>
              <a:rPr lang="cs-CZ" sz="2000" dirty="0" smtClean="0"/>
              <a:t> </a:t>
            </a:r>
            <a:r>
              <a:rPr lang="cs-CZ" sz="2000" dirty="0" err="1" smtClean="0"/>
              <a:t>schnel</a:t>
            </a:r>
            <a:r>
              <a:rPr lang="cs-CZ" sz="2000" dirty="0" smtClean="0"/>
              <a:t> rot.  ……………………………………………………………….</a:t>
            </a:r>
          </a:p>
          <a:p>
            <a:r>
              <a:rPr lang="cs-CZ" sz="2000" dirty="0" err="1" smtClean="0"/>
              <a:t>Ich</a:t>
            </a:r>
            <a:r>
              <a:rPr lang="cs-CZ" sz="2000" dirty="0" smtClean="0"/>
              <a:t> </a:t>
            </a:r>
            <a:r>
              <a:rPr lang="cs-CZ" sz="2000" dirty="0" err="1" smtClean="0"/>
              <a:t>habe</a:t>
            </a:r>
            <a:r>
              <a:rPr lang="cs-CZ" sz="2000" dirty="0" smtClean="0"/>
              <a:t> </a:t>
            </a:r>
            <a:r>
              <a:rPr lang="cs-CZ" sz="2000" dirty="0" err="1" smtClean="0"/>
              <a:t>keine</a:t>
            </a:r>
            <a:r>
              <a:rPr lang="cs-CZ" sz="2000" dirty="0" smtClean="0"/>
              <a:t> </a:t>
            </a:r>
            <a:r>
              <a:rPr lang="cs-CZ" sz="2000" dirty="0" err="1" smtClean="0"/>
              <a:t>Lust</a:t>
            </a:r>
            <a:r>
              <a:rPr lang="cs-CZ" sz="2000" dirty="0" smtClean="0"/>
              <a:t> </a:t>
            </a:r>
            <a:r>
              <a:rPr lang="cs-CZ" sz="2000" dirty="0" err="1" smtClean="0"/>
              <a:t>zu</a:t>
            </a:r>
            <a:r>
              <a:rPr lang="cs-CZ" sz="2000" dirty="0" smtClean="0"/>
              <a:t> </a:t>
            </a:r>
            <a:r>
              <a:rPr lang="cs-CZ" sz="2000" dirty="0" err="1" smtClean="0"/>
              <a:t>Spiel</a:t>
            </a:r>
            <a:r>
              <a:rPr lang="cs-CZ" sz="2000" dirty="0" smtClean="0"/>
              <a:t>. ……………………………………………………………..</a:t>
            </a:r>
          </a:p>
          <a:p>
            <a:r>
              <a:rPr lang="cs-CZ" sz="2000" dirty="0" err="1" smtClean="0"/>
              <a:t>Ihr</a:t>
            </a:r>
            <a:r>
              <a:rPr lang="cs-CZ" sz="2000" dirty="0" smtClean="0"/>
              <a:t> </a:t>
            </a:r>
            <a:r>
              <a:rPr lang="cs-CZ" sz="2000" dirty="0" err="1" smtClean="0"/>
              <a:t>seid</a:t>
            </a:r>
            <a:r>
              <a:rPr lang="cs-CZ" sz="2000" dirty="0" smtClean="0"/>
              <a:t> </a:t>
            </a:r>
            <a:r>
              <a:rPr lang="cs-CZ" sz="2000" dirty="0" err="1" smtClean="0"/>
              <a:t>unsere</a:t>
            </a:r>
            <a:r>
              <a:rPr lang="cs-CZ" sz="2000" dirty="0" smtClean="0"/>
              <a:t> </a:t>
            </a:r>
            <a:r>
              <a:rPr lang="cs-CZ" sz="2000" dirty="0" err="1" smtClean="0"/>
              <a:t>Gäste</a:t>
            </a:r>
            <a:r>
              <a:rPr lang="cs-CZ" sz="2000" dirty="0" smtClean="0"/>
              <a:t>. ……………………………………………………………………….</a:t>
            </a:r>
          </a:p>
          <a:p>
            <a:r>
              <a:rPr lang="cs-CZ" sz="2000" dirty="0" err="1" smtClean="0"/>
              <a:t>Ich</a:t>
            </a:r>
            <a:r>
              <a:rPr lang="cs-CZ" sz="2000" dirty="0" smtClean="0"/>
              <a:t> </a:t>
            </a:r>
            <a:r>
              <a:rPr lang="cs-CZ" sz="2000" dirty="0" err="1" smtClean="0"/>
              <a:t>habe</a:t>
            </a:r>
            <a:r>
              <a:rPr lang="cs-CZ" sz="2000" dirty="0" smtClean="0"/>
              <a:t> </a:t>
            </a:r>
            <a:r>
              <a:rPr lang="cs-CZ" sz="2000" dirty="0" err="1" smtClean="0"/>
              <a:t>viel</a:t>
            </a:r>
            <a:r>
              <a:rPr lang="cs-CZ" sz="2000" dirty="0" smtClean="0"/>
              <a:t> </a:t>
            </a:r>
            <a:r>
              <a:rPr lang="cs-CZ" sz="2000" dirty="0" err="1" smtClean="0"/>
              <a:t>zu</a:t>
            </a:r>
            <a:r>
              <a:rPr lang="cs-CZ" sz="2000" dirty="0" smtClean="0"/>
              <a:t> tun. ………………………………………………………………………….</a:t>
            </a:r>
          </a:p>
          <a:p>
            <a:r>
              <a:rPr lang="cs-CZ" sz="2000" dirty="0" err="1" smtClean="0"/>
              <a:t>Sie</a:t>
            </a:r>
            <a:r>
              <a:rPr lang="cs-CZ" sz="2000" dirty="0" smtClean="0"/>
              <a:t> </a:t>
            </a:r>
            <a:r>
              <a:rPr lang="cs-CZ" sz="2000" dirty="0" err="1" smtClean="0"/>
              <a:t>haben</a:t>
            </a:r>
            <a:r>
              <a:rPr lang="cs-CZ" sz="2000" dirty="0" smtClean="0"/>
              <a:t> </a:t>
            </a:r>
            <a:r>
              <a:rPr lang="cs-CZ" sz="2000" dirty="0" err="1" smtClean="0"/>
              <a:t>einen</a:t>
            </a:r>
            <a:r>
              <a:rPr lang="cs-CZ" sz="2000" dirty="0" smtClean="0"/>
              <a:t> </a:t>
            </a:r>
            <a:r>
              <a:rPr lang="cs-CZ" sz="2000" dirty="0" err="1" smtClean="0"/>
              <a:t>alten</a:t>
            </a:r>
            <a:r>
              <a:rPr lang="cs-CZ" sz="2000" dirty="0" smtClean="0"/>
              <a:t> </a:t>
            </a:r>
            <a:r>
              <a:rPr lang="cs-CZ" sz="2000" dirty="0" err="1" smtClean="0"/>
              <a:t>Opel</a:t>
            </a:r>
            <a:r>
              <a:rPr lang="cs-CZ" sz="2000" dirty="0" smtClean="0"/>
              <a:t>. ………………………………………………………………</a:t>
            </a:r>
          </a:p>
        </p:txBody>
      </p:sp>
    </p:spTree>
    <p:extLst>
      <p:ext uri="{BB962C8B-B14F-4D97-AF65-F5344CB8AC3E}">
        <p14:creationId xmlns="" xmlns:p14="http://schemas.microsoft.com/office/powerpoint/2010/main" val="361618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55576" y="1916832"/>
            <a:ext cx="763284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Učebnice němčiny – Direkt 1, </a:t>
            </a:r>
            <a:r>
              <a:rPr lang="cs-CZ" sz="2000" dirty="0" err="1" smtClean="0"/>
              <a:t>nakladelství</a:t>
            </a:r>
            <a:r>
              <a:rPr lang="cs-CZ" sz="2000" dirty="0" smtClean="0"/>
              <a:t> </a:t>
            </a:r>
            <a:r>
              <a:rPr lang="cs-CZ" sz="2000" dirty="0" err="1" smtClean="0"/>
              <a:t>Klett</a:t>
            </a:r>
            <a:r>
              <a:rPr lang="cs-CZ" sz="2000" dirty="0" smtClean="0"/>
              <a:t>, autoři : Motta, </a:t>
            </a:r>
            <a:r>
              <a:rPr lang="cs-CZ" sz="2000" dirty="0" err="1" smtClean="0"/>
              <a:t>Cwikowska</a:t>
            </a:r>
            <a:r>
              <a:rPr lang="cs-CZ" sz="2000" dirty="0" smtClean="0"/>
              <a:t>, </a:t>
            </a:r>
            <a:r>
              <a:rPr lang="cs-CZ" sz="2000" dirty="0" smtClean="0"/>
              <a:t>Vomáčková</a:t>
            </a:r>
          </a:p>
          <a:p>
            <a:endParaRPr lang="cs-CZ" sz="2000" dirty="0" smtClean="0"/>
          </a:p>
          <a:p>
            <a:r>
              <a:rPr lang="cs-CZ" sz="2000" dirty="0" smtClean="0"/>
              <a:t>Obrázky staženy z aplikace </a:t>
            </a:r>
            <a:r>
              <a:rPr lang="cs-CZ" sz="2000" dirty="0" err="1" smtClean="0"/>
              <a:t>Clipart</a:t>
            </a:r>
            <a:r>
              <a:rPr lang="cs-CZ" sz="2000" dirty="0" smtClean="0"/>
              <a:t>, součásti programu </a:t>
            </a:r>
            <a:r>
              <a:rPr lang="cs-CZ" sz="2000" dirty="0" err="1" smtClean="0"/>
              <a:t>Powerpoint</a:t>
            </a:r>
            <a:r>
              <a:rPr lang="cs-CZ" sz="2000" dirty="0" smtClean="0"/>
              <a:t>.</a:t>
            </a:r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pPr marL="285750" indent="-285750"/>
            <a:endParaRPr lang="cs-CZ" sz="2000" dirty="0" smtClean="0"/>
          </a:p>
        </p:txBody>
      </p:sp>
    </p:spTree>
    <p:extLst>
      <p:ext uri="{BB962C8B-B14F-4D97-AF65-F5344CB8AC3E}">
        <p14:creationId xmlns=""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783</TotalTime>
  <Words>543</Words>
  <Application>Microsoft Office PowerPoint</Application>
  <PresentationFormat>Předvádění na obrazovce (4:3)</PresentationFormat>
  <Paragraphs>184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Pracovna</cp:lastModifiedBy>
  <cp:revision>56</cp:revision>
  <dcterms:created xsi:type="dcterms:W3CDTF">2010-11-01T23:40:31Z</dcterms:created>
  <dcterms:modified xsi:type="dcterms:W3CDTF">2013-08-09T11:12:59Z</dcterms:modified>
</cp:coreProperties>
</file>