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1" r:id="rId4"/>
    <p:sldId id="262" r:id="rId5"/>
    <p:sldId id="263" r:id="rId6"/>
    <p:sldId id="259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Zápory v německém jazyce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Zápor,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nein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nicht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kein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nimand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un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-,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žáci 15 – 16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smtClean="0"/>
              <a:t>Zápory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VY_22_INOVACE_02_70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</a:t>
            </a:r>
            <a:r>
              <a:rPr lang="cs-CZ" sz="2000" dirty="0" smtClean="0"/>
              <a:t>. </a:t>
            </a:r>
            <a:r>
              <a:rPr lang="cs-CZ" sz="2000" b="1" dirty="0" err="1" smtClean="0"/>
              <a:t>Nein</a:t>
            </a:r>
            <a:r>
              <a:rPr lang="cs-CZ" sz="2000" b="1" dirty="0" smtClean="0"/>
              <a:t> – ne</a:t>
            </a:r>
          </a:p>
          <a:p>
            <a:r>
              <a:rPr lang="cs-CZ" sz="2000" b="1" dirty="0" smtClean="0"/>
              <a:t>2. </a:t>
            </a:r>
            <a:r>
              <a:rPr lang="cs-CZ" sz="2000" b="1" dirty="0" err="1" smtClean="0"/>
              <a:t>nicht</a:t>
            </a:r>
            <a:r>
              <a:rPr lang="cs-CZ" sz="2000" b="1" dirty="0" smtClean="0"/>
              <a:t> – ne-</a:t>
            </a:r>
          </a:p>
          <a:p>
            <a:r>
              <a:rPr lang="cs-CZ" sz="2000" b="1" dirty="0" smtClean="0"/>
              <a:t>3. </a:t>
            </a:r>
            <a:r>
              <a:rPr lang="cs-CZ" sz="2000" b="1" dirty="0" err="1" smtClean="0"/>
              <a:t>Kein</a:t>
            </a:r>
            <a:r>
              <a:rPr lang="cs-CZ" sz="2000" b="1" dirty="0" smtClean="0"/>
              <a:t> – žádný</a:t>
            </a:r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 německé větě smí být pouze jediný zápor!!!</a:t>
            </a:r>
          </a:p>
          <a:p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037670" y="1052736"/>
            <a:ext cx="300556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Zápor v němčině</a:t>
            </a:r>
            <a:endParaRPr lang="cs-CZ" sz="3200" b="1" dirty="0"/>
          </a:p>
        </p:txBody>
      </p:sp>
      <p:pic>
        <p:nvPicPr>
          <p:cNvPr id="1026" name="Picture 2" descr="C:\Users\Pracovna\AppData\Local\Microsoft\Windows\Temporary Internet Files\Content.IE5\8CRROSLP\MC90029095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1556792"/>
            <a:ext cx="1362929" cy="12706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000" b="1" dirty="0" err="1" smtClean="0"/>
              <a:t>Nein</a:t>
            </a:r>
            <a:r>
              <a:rPr lang="cs-CZ" sz="2000" b="1" dirty="0" smtClean="0"/>
              <a:t> – ne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- Stojí samostatně a může být samostatnou větou,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 smtClean="0"/>
              <a:t>        Například: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 smtClean="0"/>
              <a:t>        </a:t>
            </a:r>
            <a:r>
              <a:rPr lang="cs-CZ" sz="2000" dirty="0" err="1" smtClean="0"/>
              <a:t>Kommen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uns</a:t>
            </a:r>
            <a:r>
              <a:rPr lang="cs-CZ" sz="2000" dirty="0" smtClean="0"/>
              <a:t> </a:t>
            </a:r>
            <a:r>
              <a:rPr lang="cs-CZ" sz="2000" dirty="0" err="1" smtClean="0"/>
              <a:t>ins</a:t>
            </a:r>
            <a:r>
              <a:rPr lang="cs-CZ" sz="2000" dirty="0" smtClean="0"/>
              <a:t> Kino? </a:t>
            </a:r>
            <a:r>
              <a:rPr lang="cs-CZ" sz="2000" b="1" dirty="0" err="1" smtClean="0">
                <a:solidFill>
                  <a:srgbClr val="FF3300"/>
                </a:solidFill>
              </a:rPr>
              <a:t>Nein</a:t>
            </a:r>
            <a:r>
              <a:rPr lang="cs-CZ" sz="2000" dirty="0" smtClean="0"/>
              <a:t>.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i="1" dirty="0" smtClean="0"/>
              <a:t>        </a:t>
            </a:r>
            <a:r>
              <a:rPr lang="cs-CZ" sz="2000" dirty="0" smtClean="0"/>
              <a:t>Půjdete s námi do kina? </a:t>
            </a:r>
            <a:r>
              <a:rPr lang="cs-CZ" sz="2000" b="1" dirty="0" smtClean="0">
                <a:solidFill>
                  <a:srgbClr val="FF3300"/>
                </a:solidFill>
              </a:rPr>
              <a:t>Ne</a:t>
            </a:r>
            <a:r>
              <a:rPr lang="cs-CZ" sz="2000" dirty="0" smtClean="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2000" i="1" dirty="0" smtClean="0"/>
          </a:p>
          <a:p>
            <a:pPr>
              <a:lnSpc>
                <a:spcPct val="90000"/>
              </a:lnSpc>
            </a:pPr>
            <a:r>
              <a:rPr lang="cs-CZ" sz="2000" dirty="0" smtClean="0"/>
              <a:t>       - je součástí věty, oddělujeme  jej čárkou,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Například: 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 smtClean="0"/>
              <a:t>        </a:t>
            </a:r>
            <a:r>
              <a:rPr lang="cs-CZ" sz="2000" dirty="0" err="1" smtClean="0"/>
              <a:t>Kommen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mit</a:t>
            </a:r>
            <a:r>
              <a:rPr lang="cs-CZ" sz="2000" dirty="0" smtClean="0"/>
              <a:t> </a:t>
            </a:r>
            <a:r>
              <a:rPr lang="cs-CZ" sz="2000" dirty="0" err="1" smtClean="0"/>
              <a:t>uns</a:t>
            </a:r>
            <a:r>
              <a:rPr lang="cs-CZ" sz="2000" dirty="0" smtClean="0"/>
              <a:t> </a:t>
            </a:r>
            <a:r>
              <a:rPr lang="cs-CZ" sz="2000" dirty="0" err="1" smtClean="0"/>
              <a:t>ins</a:t>
            </a:r>
            <a:r>
              <a:rPr lang="cs-CZ" sz="2000" dirty="0" smtClean="0"/>
              <a:t> Kino? </a:t>
            </a:r>
            <a:r>
              <a:rPr lang="cs-CZ" sz="2000" b="1" dirty="0" err="1" smtClean="0">
                <a:solidFill>
                  <a:srgbClr val="FF3300"/>
                </a:solidFill>
              </a:rPr>
              <a:t>Nein</a:t>
            </a:r>
            <a:r>
              <a:rPr lang="cs-CZ" sz="2000" dirty="0" smtClean="0"/>
              <a:t>, </a:t>
            </a: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sehen</a:t>
            </a:r>
            <a:r>
              <a:rPr lang="cs-CZ" sz="2000" dirty="0" smtClean="0"/>
              <a:t> </a:t>
            </a:r>
            <a:r>
              <a:rPr lang="cs-CZ" sz="2000" dirty="0" err="1" smtClean="0"/>
              <a:t>fern</a:t>
            </a:r>
            <a:r>
              <a:rPr lang="cs-CZ" sz="2000" dirty="0" smtClean="0"/>
              <a:t>.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000" dirty="0" smtClean="0"/>
              <a:t>        Půjdete s námi do kina? </a:t>
            </a:r>
            <a:r>
              <a:rPr lang="cs-CZ" sz="2000" dirty="0" smtClean="0">
                <a:solidFill>
                  <a:srgbClr val="FF3300"/>
                </a:solidFill>
              </a:rPr>
              <a:t>Ne</a:t>
            </a:r>
            <a:r>
              <a:rPr lang="cs-CZ" sz="2000" dirty="0" smtClean="0"/>
              <a:t>, budeme se dívat na televizi.</a:t>
            </a:r>
          </a:p>
          <a:p>
            <a:pPr marL="457200" indent="-457200"/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037670" y="1052736"/>
            <a:ext cx="300556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Zápor v němčině</a:t>
            </a:r>
            <a:endParaRPr lang="cs-CZ" sz="3200" b="1" dirty="0"/>
          </a:p>
        </p:txBody>
      </p:sp>
      <p:pic>
        <p:nvPicPr>
          <p:cNvPr id="2050" name="Picture 2" descr="C:\Users\Pracovna\AppData\Local\Microsoft\Windows\Temporary Internet Files\Content.IE5\CHWIW0PM\MP9004017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348880"/>
            <a:ext cx="1080120" cy="1304844"/>
          </a:xfrm>
          <a:prstGeom prst="rect">
            <a:avLst/>
          </a:prstGeom>
          <a:noFill/>
        </p:spPr>
      </p:pic>
      <p:pic>
        <p:nvPicPr>
          <p:cNvPr id="2051" name="Picture 3" descr="C:\Users\Pracovna\AppData\Local\Microsoft\Windows\Temporary Internet Files\Content.IE5\ZA3WJWZ3\MC90043251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3284984"/>
            <a:ext cx="1440160" cy="11521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2.    </a:t>
            </a:r>
            <a:r>
              <a:rPr lang="cs-CZ" sz="2000" b="1" dirty="0" err="1" smtClean="0"/>
              <a:t>Nicht</a:t>
            </a:r>
            <a:r>
              <a:rPr lang="cs-CZ" sz="2000" b="1" dirty="0" smtClean="0"/>
              <a:t> – ne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- popírá větu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 </a:t>
            </a:r>
            <a:r>
              <a:rPr lang="cs-CZ" sz="2000" dirty="0" err="1" smtClean="0"/>
              <a:t>nicht</a:t>
            </a:r>
            <a:r>
              <a:rPr lang="cs-CZ" sz="2000" dirty="0" smtClean="0"/>
              <a:t> stojí co nejdále od slovesa,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 Například: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spiele</a:t>
            </a:r>
            <a:r>
              <a:rPr lang="cs-CZ" sz="2000" dirty="0" smtClean="0"/>
              <a:t> </a:t>
            </a:r>
            <a:r>
              <a:rPr lang="cs-CZ" sz="2000" dirty="0" err="1" smtClean="0"/>
              <a:t>Volleyball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nicht</a:t>
            </a:r>
            <a:r>
              <a:rPr lang="cs-CZ" sz="2000" b="1" dirty="0" smtClean="0">
                <a:solidFill>
                  <a:srgbClr val="FF0000"/>
                </a:solidFill>
              </a:rPr>
              <a:t>.</a:t>
            </a:r>
          </a:p>
          <a:p>
            <a:pPr>
              <a:lnSpc>
                <a:spcPct val="90000"/>
              </a:lnSpc>
            </a:pPr>
            <a:r>
              <a:rPr lang="cs-CZ" sz="2000" b="1" dirty="0" smtClean="0">
                <a:solidFill>
                  <a:srgbClr val="FF0000"/>
                </a:solidFill>
              </a:rPr>
              <a:t>         </a:t>
            </a:r>
            <a:r>
              <a:rPr lang="cs-CZ" sz="2000" dirty="0" err="1" smtClean="0"/>
              <a:t>Wir</a:t>
            </a:r>
            <a:r>
              <a:rPr lang="cs-CZ" sz="2000" dirty="0" smtClean="0"/>
              <a:t> </a:t>
            </a:r>
            <a:r>
              <a:rPr lang="cs-CZ" sz="2000" dirty="0" err="1" smtClean="0"/>
              <a:t>gehen</a:t>
            </a:r>
            <a:r>
              <a:rPr lang="cs-CZ" sz="2000" dirty="0" smtClean="0"/>
              <a:t> </a:t>
            </a:r>
            <a:r>
              <a:rPr lang="cs-CZ" sz="2000" dirty="0" err="1" smtClean="0"/>
              <a:t>heute</a:t>
            </a:r>
            <a:r>
              <a:rPr lang="cs-CZ" sz="2000" dirty="0" smtClean="0"/>
              <a:t> </a:t>
            </a:r>
            <a:r>
              <a:rPr lang="cs-CZ" sz="2000" dirty="0" err="1" smtClean="0"/>
              <a:t>ins</a:t>
            </a:r>
            <a:r>
              <a:rPr lang="cs-CZ" sz="2000" dirty="0" smtClean="0"/>
              <a:t> Kino </a:t>
            </a:r>
            <a:r>
              <a:rPr lang="cs-CZ" sz="2000" b="1" dirty="0" err="1" smtClean="0">
                <a:solidFill>
                  <a:srgbClr val="FF0000"/>
                </a:solidFill>
              </a:rPr>
              <a:t>nicht</a:t>
            </a:r>
            <a:r>
              <a:rPr lang="cs-CZ" sz="2000" dirty="0" smtClean="0"/>
              <a:t>.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endParaRPr lang="cs-CZ" sz="2000" dirty="0" smtClean="0"/>
          </a:p>
          <a:p>
            <a:pPr marL="457200" indent="-457200"/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037670" y="1052736"/>
            <a:ext cx="300556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Zápor v němčině</a:t>
            </a:r>
            <a:endParaRPr lang="cs-CZ" sz="3200" b="1" dirty="0"/>
          </a:p>
        </p:txBody>
      </p:sp>
      <p:pic>
        <p:nvPicPr>
          <p:cNvPr id="3075" name="Picture 3" descr="C:\Users\Pracovna\AppData\Local\Microsoft\Windows\Temporary Internet Files\Content.IE5\CHWIW0PM\MP90042274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2676109"/>
            <a:ext cx="2520280" cy="249832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827584" y="1700808"/>
            <a:ext cx="763284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b="1" dirty="0" smtClean="0"/>
              <a:t>3.     </a:t>
            </a:r>
            <a:r>
              <a:rPr lang="cs-CZ" sz="2000" b="1" dirty="0" err="1" smtClean="0"/>
              <a:t>Kein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keine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kein</a:t>
            </a:r>
            <a:r>
              <a:rPr lang="cs-CZ" sz="2000" b="1" dirty="0" smtClean="0"/>
              <a:t> – žádný, žádná, žádné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- vyjadřuje zápor u podstatného jména, popírá nějakou neznámou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věc.                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- skloňuje v jednotném čísle jako člen neurčitý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        Například:</a:t>
            </a:r>
          </a:p>
          <a:p>
            <a:r>
              <a:rPr lang="cs-CZ" sz="2000" dirty="0" smtClean="0"/>
              <a:t>       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habe</a:t>
            </a:r>
            <a:r>
              <a:rPr lang="cs-CZ" sz="2000" dirty="0" smtClean="0"/>
              <a:t> </a:t>
            </a:r>
            <a:r>
              <a:rPr lang="cs-CZ" sz="2000" dirty="0" err="1" smtClean="0"/>
              <a:t>einen</a:t>
            </a:r>
            <a:r>
              <a:rPr lang="cs-CZ" sz="2000" dirty="0" smtClean="0"/>
              <a:t> </a:t>
            </a:r>
            <a:r>
              <a:rPr lang="cs-CZ" sz="2000" dirty="0" err="1" smtClean="0"/>
              <a:t>Hund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       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habe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keinen</a:t>
            </a:r>
            <a:r>
              <a:rPr lang="cs-CZ" sz="2000" dirty="0" smtClean="0"/>
              <a:t> </a:t>
            </a:r>
            <a:r>
              <a:rPr lang="cs-CZ" sz="2000" dirty="0" err="1" smtClean="0"/>
              <a:t>Hund</a:t>
            </a:r>
            <a:r>
              <a:rPr lang="cs-CZ" sz="2000" dirty="0" smtClean="0"/>
              <a:t>.</a:t>
            </a:r>
            <a:endParaRPr lang="cs-CZ" sz="2000" i="1" dirty="0" smtClean="0"/>
          </a:p>
          <a:p>
            <a:pPr>
              <a:buFontTx/>
              <a:buNone/>
            </a:pPr>
            <a:r>
              <a:rPr lang="cs-CZ" sz="2000" dirty="0" smtClean="0"/>
              <a:t>        </a:t>
            </a:r>
            <a:r>
              <a:rPr lang="cs-CZ" sz="2000" dirty="0" err="1" smtClean="0"/>
              <a:t>Hast</a:t>
            </a:r>
            <a:r>
              <a:rPr lang="cs-CZ" sz="2000" dirty="0" smtClean="0"/>
              <a:t>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ein</a:t>
            </a:r>
            <a:r>
              <a:rPr lang="cs-CZ" sz="2000" dirty="0" smtClean="0"/>
              <a:t> Auto?</a:t>
            </a:r>
          </a:p>
          <a:p>
            <a:pPr>
              <a:buFontTx/>
              <a:buNone/>
            </a:pPr>
            <a:r>
              <a:rPr lang="cs-CZ" sz="2000" dirty="0" smtClean="0"/>
              <a:t>        </a:t>
            </a:r>
            <a:r>
              <a:rPr lang="cs-CZ" sz="2000" dirty="0" err="1" smtClean="0"/>
              <a:t>Ich</a:t>
            </a:r>
            <a:r>
              <a:rPr lang="cs-CZ" sz="2000" dirty="0" smtClean="0"/>
              <a:t> </a:t>
            </a:r>
            <a:r>
              <a:rPr lang="cs-CZ" sz="2000" dirty="0" err="1" smtClean="0"/>
              <a:t>habe</a:t>
            </a:r>
            <a:r>
              <a:rPr lang="cs-CZ" sz="2000" dirty="0" smtClean="0"/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kein</a:t>
            </a:r>
            <a:r>
              <a:rPr lang="cs-CZ" sz="2000" dirty="0" smtClean="0"/>
              <a:t> Auto.</a:t>
            </a:r>
          </a:p>
          <a:p>
            <a:pPr>
              <a:lnSpc>
                <a:spcPct val="90000"/>
              </a:lnSpc>
            </a:pPr>
            <a:endParaRPr lang="cs-CZ" sz="2000" b="1" dirty="0" smtClean="0">
              <a:solidFill>
                <a:srgbClr val="FF0000"/>
              </a:solidFill>
            </a:endParaRPr>
          </a:p>
          <a:p>
            <a:pPr>
              <a:lnSpc>
                <a:spcPct val="90000"/>
              </a:lnSpc>
            </a:pPr>
            <a:endParaRPr lang="cs-CZ" sz="2000" dirty="0" smtClean="0"/>
          </a:p>
          <a:p>
            <a:pPr marL="457200" indent="-457200"/>
            <a:endParaRPr lang="cs-CZ" sz="2000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3037670" y="1052736"/>
            <a:ext cx="3005566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Zápor v němčině</a:t>
            </a:r>
            <a:endParaRPr lang="cs-CZ" sz="3200" b="1" dirty="0"/>
          </a:p>
        </p:txBody>
      </p:sp>
      <p:pic>
        <p:nvPicPr>
          <p:cNvPr id="4098" name="Picture 2" descr="C:\Users\Pracovna\AppData\Local\Microsoft\Windows\Temporary Internet Files\Content.IE5\ZA3WJWZ3\MP90044480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2924944"/>
            <a:ext cx="1800200" cy="1800200"/>
          </a:xfrm>
          <a:prstGeom prst="rect">
            <a:avLst/>
          </a:prstGeom>
          <a:noFill/>
        </p:spPr>
      </p:pic>
      <p:pic>
        <p:nvPicPr>
          <p:cNvPr id="4099" name="Picture 3" descr="C:\Users\Pracovna\AppData\Local\Microsoft\Windows\Temporary Internet Files\Content.IE5\ZA3WJWZ3\MC90044173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005064"/>
            <a:ext cx="1912943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Převeďte do záporu :</a:t>
            </a:r>
          </a:p>
          <a:p>
            <a:endParaRPr lang="cs-CZ" sz="2000" b="1" dirty="0" smtClean="0"/>
          </a:p>
          <a:p>
            <a:endParaRPr lang="cs-CZ" sz="2000" dirty="0" smtClean="0"/>
          </a:p>
        </p:txBody>
      </p:sp>
      <p:sp>
        <p:nvSpPr>
          <p:cNvPr id="12" name="Obdélník 11"/>
          <p:cNvSpPr/>
          <p:nvPr/>
        </p:nvSpPr>
        <p:spPr>
          <a:xfrm>
            <a:off x="971600" y="2204864"/>
            <a:ext cx="73448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cs-CZ" dirty="0" err="1" smtClean="0"/>
              <a:t>Marianne</a:t>
            </a:r>
            <a:r>
              <a:rPr lang="cs-CZ" dirty="0" smtClean="0"/>
              <a:t> </a:t>
            </a:r>
            <a:r>
              <a:rPr lang="cs-CZ" dirty="0" err="1" smtClean="0"/>
              <a:t>kocht</a:t>
            </a:r>
            <a:r>
              <a:rPr lang="cs-CZ" dirty="0" smtClean="0"/>
              <a:t> </a:t>
            </a:r>
            <a:r>
              <a:rPr lang="cs-CZ" dirty="0" err="1" smtClean="0"/>
              <a:t>gern</a:t>
            </a:r>
            <a:r>
              <a:rPr lang="cs-CZ" dirty="0" smtClean="0"/>
              <a:t>. </a:t>
            </a:r>
          </a:p>
          <a:p>
            <a:pPr>
              <a:buFontTx/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>
              <a:buFontTx/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haben</a:t>
            </a:r>
            <a:r>
              <a:rPr lang="cs-CZ" dirty="0" smtClean="0"/>
              <a:t> </a:t>
            </a:r>
            <a:r>
              <a:rPr lang="cs-CZ" dirty="0" err="1" smtClean="0"/>
              <a:t>morgen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.</a:t>
            </a:r>
          </a:p>
          <a:p>
            <a:pPr>
              <a:buFontTx/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>
              <a:buFontTx/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sehr</a:t>
            </a:r>
            <a:r>
              <a:rPr lang="cs-CZ" dirty="0" smtClean="0"/>
              <a:t> </a:t>
            </a:r>
            <a:r>
              <a:rPr lang="cs-CZ" dirty="0" err="1" smtClean="0"/>
              <a:t>schwer</a:t>
            </a:r>
            <a:r>
              <a:rPr lang="cs-CZ" dirty="0" smtClean="0"/>
              <a:t>.</a:t>
            </a:r>
          </a:p>
          <a:p>
            <a:pPr>
              <a:buFontTx/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>
              <a:buFontTx/>
              <a:buNone/>
            </a:pPr>
            <a:r>
              <a:rPr lang="cs-CZ" dirty="0" smtClean="0"/>
              <a:t>Monika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zwei</a:t>
            </a:r>
            <a:r>
              <a:rPr lang="cs-CZ" dirty="0" smtClean="0"/>
              <a:t> </a:t>
            </a:r>
            <a:r>
              <a:rPr lang="cs-CZ" dirty="0" err="1" smtClean="0"/>
              <a:t>Katzen</a:t>
            </a:r>
            <a:r>
              <a:rPr lang="cs-CZ" dirty="0" smtClean="0"/>
              <a:t>.</a:t>
            </a:r>
          </a:p>
          <a:p>
            <a:pPr>
              <a:buFontTx/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>
              <a:buFontTx/>
              <a:buNone/>
            </a:pPr>
            <a:r>
              <a:rPr lang="cs-CZ" dirty="0" err="1" smtClean="0"/>
              <a:t>Wohnen</a:t>
            </a:r>
            <a:r>
              <a:rPr lang="cs-CZ" dirty="0" smtClean="0"/>
              <a:t> </a:t>
            </a:r>
            <a:r>
              <a:rPr lang="cs-CZ" dirty="0" err="1" smtClean="0"/>
              <a:t>Sie</a:t>
            </a:r>
            <a:r>
              <a:rPr lang="cs-CZ" dirty="0" smtClean="0"/>
              <a:t> in </a:t>
            </a:r>
            <a:r>
              <a:rPr lang="cs-CZ" dirty="0" err="1" smtClean="0"/>
              <a:t>Aussig</a:t>
            </a:r>
            <a:r>
              <a:rPr lang="cs-CZ" dirty="0" smtClean="0"/>
              <a:t>?</a:t>
            </a:r>
          </a:p>
          <a:p>
            <a:pPr>
              <a:buFontTx/>
              <a:buNone/>
            </a:pPr>
            <a:r>
              <a:rPr lang="cs-CZ" dirty="0" smtClean="0"/>
              <a:t>………………………………………………………………………….</a:t>
            </a:r>
            <a:endParaRPr lang="cs-CZ" dirty="0"/>
          </a:p>
        </p:txBody>
      </p:sp>
      <p:pic>
        <p:nvPicPr>
          <p:cNvPr id="5122" name="Picture 2" descr="C:\Users\Pracovna\AppData\Local\Microsoft\Windows\Temporary Internet Files\Content.IE5\8CRROSLP\MP90044856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1196752"/>
            <a:ext cx="1656184" cy="2088232"/>
          </a:xfrm>
          <a:prstGeom prst="rect">
            <a:avLst/>
          </a:prstGeom>
          <a:noFill/>
        </p:spPr>
      </p:pic>
      <p:pic>
        <p:nvPicPr>
          <p:cNvPr id="5123" name="Picture 3" descr="C:\Users\Pracovna\AppData\Local\Microsoft\Windows\Temporary Internet Files\Content.IE5\MF7ETGFB\MP90044643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3356992"/>
            <a:ext cx="2180287" cy="15964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754</TotalTime>
  <Words>408</Words>
  <Application>Microsoft Office PowerPoint</Application>
  <PresentationFormat>Předvádění na obrazovce (4:3)</PresentationFormat>
  <Paragraphs>103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49</cp:revision>
  <dcterms:created xsi:type="dcterms:W3CDTF">2010-11-01T23:40:31Z</dcterms:created>
  <dcterms:modified xsi:type="dcterms:W3CDTF">2013-08-09T11:58:45Z</dcterms:modified>
</cp:coreProperties>
</file>