
<file path=[Content_Types].xml><?xml version="1.0" encoding="utf-8"?>
<Types xmlns="http://schemas.openxmlformats.org/package/2006/content-types">
  <Default Extension="png" ContentType="image/png"/>
  <Default Extension="jpeg" ContentType="image/jpeg"/>
  <Default Extension="wmf" ContentType="image/x-w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7" r:id="rId2"/>
    <p:sldId id="274" r:id="rId3"/>
    <p:sldId id="268" r:id="rId4"/>
    <p:sldId id="271" r:id="rId5"/>
    <p:sldId id="273" r:id="rId6"/>
    <p:sldId id="275" r:id="rId7"/>
    <p:sldId id="272" r:id="rId8"/>
    <p:sldId id="276" r:id="rId9"/>
    <p:sldId id="270" r:id="rId10"/>
    <p:sldId id="277" r:id="rId11"/>
    <p:sldId id="269" r:id="rId12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FF99"/>
    <a:srgbClr val="99FF66"/>
    <a:srgbClr val="FFFF66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>
        <p:scale>
          <a:sx n="73" d="100"/>
          <a:sy n="73" d="100"/>
        </p:scale>
        <p:origin x="-426" y="21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Klepnutím lze upravit styl předlohy podnadpisů.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AE64420-18D6-4E58-916E-9B9A36F7FE9D}" type="datetimeFigureOut">
              <a:rPr lang="cs-CZ" smtClean="0"/>
              <a:pPr/>
              <a:t>24.6.2013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08D4B99-DD98-40D3-AD09-B145BDAAC5CF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AE64420-18D6-4E58-916E-9B9A36F7FE9D}" type="datetimeFigureOut">
              <a:rPr lang="cs-CZ" smtClean="0"/>
              <a:pPr/>
              <a:t>24.6.2013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08D4B99-DD98-40D3-AD09-B145BDAAC5CF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AE64420-18D6-4E58-916E-9B9A36F7FE9D}" type="datetimeFigureOut">
              <a:rPr lang="cs-CZ" smtClean="0"/>
              <a:pPr/>
              <a:t>24.6.2013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08D4B99-DD98-40D3-AD09-B145BDAAC5CF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AE64420-18D6-4E58-916E-9B9A36F7FE9D}" type="datetimeFigureOut">
              <a:rPr lang="cs-CZ" smtClean="0"/>
              <a:pPr/>
              <a:t>24.6.2013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08D4B99-DD98-40D3-AD09-B145BDAAC5CF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AE64420-18D6-4E58-916E-9B9A36F7FE9D}" type="datetimeFigureOut">
              <a:rPr lang="cs-CZ" smtClean="0"/>
              <a:pPr/>
              <a:t>24.6.2013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08D4B99-DD98-40D3-AD09-B145BDAAC5CF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AE64420-18D6-4E58-916E-9B9A36F7FE9D}" type="datetimeFigureOut">
              <a:rPr lang="cs-CZ" smtClean="0"/>
              <a:pPr/>
              <a:t>24.6.2013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08D4B99-DD98-40D3-AD09-B145BDAAC5CF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AE64420-18D6-4E58-916E-9B9A36F7FE9D}" type="datetimeFigureOut">
              <a:rPr lang="cs-CZ" smtClean="0"/>
              <a:pPr/>
              <a:t>24.6.2013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08D4B99-DD98-40D3-AD09-B145BDAAC5CF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AE64420-18D6-4E58-916E-9B9A36F7FE9D}" type="datetimeFigureOut">
              <a:rPr lang="cs-CZ" smtClean="0"/>
              <a:pPr/>
              <a:t>24.6.2013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08D4B99-DD98-40D3-AD09-B145BDAAC5CF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AE64420-18D6-4E58-916E-9B9A36F7FE9D}" type="datetimeFigureOut">
              <a:rPr lang="cs-CZ" smtClean="0"/>
              <a:pPr/>
              <a:t>24.6.2013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08D4B99-DD98-40D3-AD09-B145BDAAC5CF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AE64420-18D6-4E58-916E-9B9A36F7FE9D}" type="datetimeFigureOut">
              <a:rPr lang="cs-CZ" smtClean="0"/>
              <a:pPr/>
              <a:t>24.6.2013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08D4B99-DD98-40D3-AD09-B145BDAAC5CF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AE64420-18D6-4E58-916E-9B9A36F7FE9D}" type="datetimeFigureOut">
              <a:rPr lang="cs-CZ" smtClean="0"/>
              <a:pPr/>
              <a:t>24.6.2013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08D4B99-DD98-40D3-AD09-B145BDAAC5CF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99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AE64420-18D6-4E58-916E-9B9A36F7FE9D}" type="datetimeFigureOut">
              <a:rPr lang="cs-CZ" smtClean="0"/>
              <a:pPr/>
              <a:t>24.6.2013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08D4B99-DD98-40D3-AD09-B145BDAAC5CF}" type="slidenum">
              <a:rPr lang="cs-CZ" smtClean="0"/>
              <a:pPr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wmf"/><Relationship Id="rId2" Type="http://schemas.openxmlformats.org/officeDocument/2006/relationships/image" Target="../media/image3.wmf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5.wmf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eg"/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7" Type="http://schemas.openxmlformats.org/officeDocument/2006/relationships/image" Target="../media/image25.png"/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4.png"/><Relationship Id="rId5" Type="http://schemas.openxmlformats.org/officeDocument/2006/relationships/image" Target="../media/image23.png"/><Relationship Id="rId4" Type="http://schemas.openxmlformats.org/officeDocument/2006/relationships/image" Target="../media/image22.png"/></Relationships>
</file>

<file path=ppt/slides/_rels/slide11.xml.rels><?xml version="1.0" encoding="UTF-8" standalone="yes"?>
<Relationships xmlns="http://schemas.openxmlformats.org/package/2006/relationships"><Relationship Id="rId8" Type="http://schemas.openxmlformats.org/officeDocument/2006/relationships/hyperlink" Target="http://pixabay.com/cs/kachna-rybn%C3%ADk-australsk%C3%BD-kachna-67317/" TargetMode="External"/><Relationship Id="rId3" Type="http://schemas.openxmlformats.org/officeDocument/2006/relationships/hyperlink" Target="http://pixabay.com/cs/kr%C3%A1va-zv%C3%AD%C5%99e-pastviny-tr%C3%A1va-barvy-57302/" TargetMode="External"/><Relationship Id="rId7" Type="http://schemas.openxmlformats.org/officeDocument/2006/relationships/hyperlink" Target="http://pixabay.com/cs/" TargetMode="External"/><Relationship Id="rId2" Type="http://schemas.openxmlformats.org/officeDocument/2006/relationships/hyperlink" Target="http://www.office.microsoft.com/" TargetMode="External"/><Relationship Id="rId1" Type="http://schemas.openxmlformats.org/officeDocument/2006/relationships/slideLayout" Target="../slideLayouts/slideLayout7.xml"/><Relationship Id="rId6" Type="http://schemas.openxmlformats.org/officeDocument/2006/relationships/hyperlink" Target="http://pixabay.com/cs/ku%C5%99ata-kohout-slepice-odpo%C4%8D%C3%ADv%C3%A1-sit-58906/" TargetMode="External"/><Relationship Id="rId11" Type="http://schemas.openxmlformats.org/officeDocument/2006/relationships/hyperlink" Target="http://cs.wikipedia.org/wiki/Soubor:Lleyn_sheep.jpg" TargetMode="External"/><Relationship Id="rId5" Type="http://schemas.openxmlformats.org/officeDocument/2006/relationships/hyperlink" Target="http://pixabay.com/cs/zem%C4%9Bd%C4%9Blstv%C3%AD-zv%C3%AD%C5%99e-dom%C3%A1c%C3%AD-ucho-84698/" TargetMode="External"/><Relationship Id="rId10" Type="http://schemas.openxmlformats.org/officeDocument/2006/relationships/hyperlink" Target="http://pixabay.com/cs/koza-kozy-zv%C3%AD%C5%99e-savci-farma-rohy-44322/" TargetMode="External"/><Relationship Id="rId4" Type="http://schemas.openxmlformats.org/officeDocument/2006/relationships/hyperlink" Target="http://pixabay.com/cs/tele-mlad%C3%BDch-zv%C3%AD%C5%99at-kr%C3%A1va-56019/" TargetMode="External"/><Relationship Id="rId9" Type="http://schemas.openxmlformats.org/officeDocument/2006/relationships/hyperlink" Target="http://pixabay.com/cs/koza-hory-louka-pastvina-zv%C3%AD%C5%99e-72538/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sah 1"/>
          <p:cNvSpPr>
            <a:spLocks noGrp="1"/>
          </p:cNvSpPr>
          <p:nvPr>
            <p:ph idx="1"/>
          </p:nvPr>
        </p:nvSpPr>
        <p:spPr>
          <a:xfrm>
            <a:off x="467544" y="1556792"/>
            <a:ext cx="8229600" cy="4824536"/>
          </a:xfrm>
        </p:spPr>
        <p:txBody>
          <a:bodyPr>
            <a:normAutofit fontScale="25000" lnSpcReduction="20000"/>
          </a:bodyPr>
          <a:lstStyle/>
          <a:p>
            <a:pPr marL="88900" indent="20638">
              <a:buNone/>
            </a:pPr>
            <a:r>
              <a:rPr lang="cs-CZ" sz="4000" dirty="0" smtClean="0"/>
              <a:t>Základní škola a Střední škola CREDO, o.p.s.</a:t>
            </a:r>
          </a:p>
          <a:p>
            <a:pPr marL="88900" indent="20638">
              <a:buNone/>
            </a:pPr>
            <a:endParaRPr lang="cs-CZ" sz="4000" dirty="0" smtClean="0"/>
          </a:p>
          <a:p>
            <a:pPr marL="88900" indent="20638">
              <a:buNone/>
            </a:pPr>
            <a:r>
              <a:rPr lang="cs-CZ" sz="4000" dirty="0" smtClean="0"/>
              <a:t>Číslo projektu: CZ.1.07/1.4.00/21.2963</a:t>
            </a:r>
          </a:p>
          <a:p>
            <a:pPr marL="88900" indent="20638">
              <a:buNone/>
            </a:pPr>
            <a:endParaRPr lang="cs-CZ" sz="4000" dirty="0" smtClean="0"/>
          </a:p>
          <a:p>
            <a:pPr marL="88900" indent="20638">
              <a:buNone/>
            </a:pPr>
            <a:r>
              <a:rPr lang="cs-CZ" sz="4000" dirty="0" smtClean="0"/>
              <a:t>Výukový materiál č.: VY_32_INOVACE_55_Zvířata na statku a jejich mláďata</a:t>
            </a:r>
          </a:p>
          <a:p>
            <a:pPr marL="88900" indent="20638">
              <a:buNone/>
            </a:pPr>
            <a:r>
              <a:rPr lang="cs-CZ" sz="4000" dirty="0" smtClean="0"/>
              <a:t> </a:t>
            </a:r>
          </a:p>
          <a:p>
            <a:pPr marL="88900" indent="20638">
              <a:buNone/>
            </a:pPr>
            <a:r>
              <a:rPr lang="cs-CZ" sz="4000" dirty="0" smtClean="0"/>
              <a:t>Vypracoval: </a:t>
            </a:r>
            <a:r>
              <a:rPr lang="cs-CZ" sz="4000" b="1" i="1" dirty="0" smtClean="0"/>
              <a:t>Bc. Martina Malá</a:t>
            </a:r>
            <a:endParaRPr lang="cs-CZ" sz="4000" dirty="0" smtClean="0"/>
          </a:p>
          <a:p>
            <a:pPr marL="88900" indent="20638">
              <a:buNone/>
            </a:pPr>
            <a:r>
              <a:rPr lang="cs-CZ" sz="4000" dirty="0" smtClean="0"/>
              <a:t> </a:t>
            </a:r>
          </a:p>
          <a:p>
            <a:pPr marL="88900" indent="20638">
              <a:lnSpc>
                <a:spcPct val="120000"/>
              </a:lnSpc>
              <a:buNone/>
            </a:pPr>
            <a:r>
              <a:rPr lang="cs-CZ" sz="4000" dirty="0" smtClean="0"/>
              <a:t>Určeno </a:t>
            </a:r>
            <a:r>
              <a:rPr lang="cs-CZ" sz="4000" dirty="0"/>
              <a:t>pro 7. a 8. </a:t>
            </a:r>
            <a:r>
              <a:rPr lang="cs-CZ" sz="4000"/>
              <a:t>ročník  </a:t>
            </a:r>
            <a:r>
              <a:rPr lang="cs-CZ" sz="4000" i="1" dirty="0" smtClean="0"/>
              <a:t>ZŠ</a:t>
            </a:r>
            <a:r>
              <a:rPr lang="cs-CZ" sz="4000" dirty="0" smtClean="0"/>
              <a:t> speciální, vzdělávání žáků s TMR a současným postižením více vadami</a:t>
            </a:r>
          </a:p>
          <a:p>
            <a:pPr marL="88900" indent="20638">
              <a:lnSpc>
                <a:spcPct val="120000"/>
              </a:lnSpc>
              <a:buNone/>
            </a:pPr>
            <a:r>
              <a:rPr lang="cs-CZ" sz="4000" dirty="0" smtClean="0"/>
              <a:t>Vzdělávací oblast: Člověk a komunikace</a:t>
            </a:r>
          </a:p>
          <a:p>
            <a:pPr marL="88900" indent="20638">
              <a:lnSpc>
                <a:spcPct val="120000"/>
              </a:lnSpc>
              <a:buNone/>
            </a:pPr>
            <a:r>
              <a:rPr lang="cs-CZ" sz="4000" dirty="0" smtClean="0"/>
              <a:t>Vzdělávací obor: Rozumová výchova</a:t>
            </a:r>
          </a:p>
          <a:p>
            <a:pPr marL="88900" indent="20638">
              <a:lnSpc>
                <a:spcPct val="120000"/>
              </a:lnSpc>
              <a:buNone/>
            </a:pPr>
            <a:r>
              <a:rPr lang="cs-CZ" sz="4000" dirty="0" smtClean="0"/>
              <a:t>Tematický okruh: Svět přírody</a:t>
            </a:r>
          </a:p>
          <a:p>
            <a:pPr marL="88900" indent="20638">
              <a:lnSpc>
                <a:spcPct val="120000"/>
              </a:lnSpc>
              <a:buNone/>
            </a:pPr>
            <a:r>
              <a:rPr lang="cs-CZ" sz="4000" dirty="0" smtClean="0"/>
              <a:t>Vytvořeno dne: duben 2013</a:t>
            </a:r>
          </a:p>
          <a:p>
            <a:pPr marL="88900" indent="20638">
              <a:lnSpc>
                <a:spcPct val="120000"/>
              </a:lnSpc>
              <a:buNone/>
            </a:pPr>
            <a:r>
              <a:rPr lang="cs-CZ" sz="4000" dirty="0" err="1" smtClean="0"/>
              <a:t>Odpilotováno</a:t>
            </a:r>
            <a:r>
              <a:rPr lang="cs-CZ" sz="4000" dirty="0" smtClean="0"/>
              <a:t> ve výuce dne: </a:t>
            </a:r>
            <a:r>
              <a:rPr lang="cs-CZ" sz="4000" dirty="0"/>
              <a:t>9</a:t>
            </a:r>
            <a:r>
              <a:rPr lang="cs-CZ" sz="4000" dirty="0" smtClean="0"/>
              <a:t>. 4. </a:t>
            </a:r>
            <a:r>
              <a:rPr lang="cs-CZ" sz="4000" dirty="0"/>
              <a:t>2</a:t>
            </a:r>
            <a:r>
              <a:rPr lang="cs-CZ" sz="4000" dirty="0" smtClean="0"/>
              <a:t>013</a:t>
            </a:r>
          </a:p>
          <a:p>
            <a:pPr marL="88900" indent="20638">
              <a:buNone/>
            </a:pPr>
            <a:endParaRPr lang="cs-CZ" dirty="0" smtClean="0"/>
          </a:p>
          <a:p>
            <a:pPr marL="88900" indent="20638">
              <a:lnSpc>
                <a:spcPct val="170000"/>
              </a:lnSpc>
              <a:buNone/>
            </a:pPr>
            <a:r>
              <a:rPr lang="cs-CZ" sz="4800" dirty="0" smtClean="0"/>
              <a:t>Anotace: Prezentace </a:t>
            </a:r>
            <a:r>
              <a:rPr lang="cs-CZ" sz="4800" dirty="0" err="1" smtClean="0"/>
              <a:t>Powerpoint</a:t>
            </a:r>
            <a:r>
              <a:rPr lang="cs-CZ" sz="4800" dirty="0" smtClean="0"/>
              <a:t> určená </a:t>
            </a:r>
            <a:r>
              <a:rPr lang="cs-CZ" sz="4800" dirty="0"/>
              <a:t>žákům </a:t>
            </a:r>
            <a:r>
              <a:rPr lang="cs-CZ" sz="4800" dirty="0" smtClean="0"/>
              <a:t>ZŠ </a:t>
            </a:r>
            <a:r>
              <a:rPr lang="cs-CZ" sz="4800" dirty="0"/>
              <a:t>speciální, vzdělávání žáků s TMR a souběžným postižením více vadami jako výukový materiál pro rozumovou výchovu. </a:t>
            </a:r>
            <a:r>
              <a:rPr lang="cs-CZ" sz="4800" dirty="0" smtClean="0"/>
              <a:t>Seznamujeme žáky s užitkovými zvířaty a jejich mláďaty. </a:t>
            </a:r>
            <a:r>
              <a:rPr lang="cs-CZ" sz="4800" dirty="0"/>
              <a:t>Pro individuální výuku používáme počítač s dotykovým monitorem. Poslední snímek je určen k prověření osvojených vědomostí žáka</a:t>
            </a:r>
            <a:r>
              <a:rPr lang="cs-CZ" sz="4800" dirty="0" smtClean="0"/>
              <a:t>. Žák spojuje pomocí projekčních nástrojů s dopomocí pedagoga příslušné obrázky. </a:t>
            </a:r>
            <a:r>
              <a:rPr lang="cs-CZ" sz="4800" dirty="0"/>
              <a:t>Při skupinové činnosti používáme vytištěné a </a:t>
            </a:r>
            <a:r>
              <a:rPr lang="cs-CZ" sz="4800" dirty="0" err="1"/>
              <a:t>zalaminované</a:t>
            </a:r>
            <a:r>
              <a:rPr lang="cs-CZ" sz="4800" dirty="0"/>
              <a:t> obrázky. Rozvíjíme slovní zásobu, pasivní slovní zásobu žáka – ověřujeme ukazováním na požadovaný obrázek. </a:t>
            </a:r>
            <a:r>
              <a:rPr lang="cs-CZ" sz="4800" dirty="0" smtClean="0"/>
              <a:t>Text  </a:t>
            </a:r>
            <a:r>
              <a:rPr lang="cs-CZ" sz="4800" dirty="0"/>
              <a:t>slouží jako průvodní slovo pedagoga.</a:t>
            </a:r>
          </a:p>
          <a:p>
            <a:pPr marL="88900" indent="20638">
              <a:lnSpc>
                <a:spcPct val="170000"/>
              </a:lnSpc>
              <a:buNone/>
            </a:pPr>
            <a:endParaRPr lang="cs-CZ" sz="5600" dirty="0"/>
          </a:p>
        </p:txBody>
      </p:sp>
      <p:pic>
        <p:nvPicPr>
          <p:cNvPr id="4" name="Obrázek 3" descr="OPVK_hor_zakladni_logolink_RGB_cz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259632" y="188640"/>
            <a:ext cx="5760720" cy="1258824"/>
          </a:xfrm>
          <a:prstGeom prst="rect">
            <a:avLst/>
          </a:prstGeom>
        </p:spPr>
      </p:pic>
      <p:pic>
        <p:nvPicPr>
          <p:cNvPr id="5" name="Obrázek 4" descr="logo školy bílé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5868144" y="1628800"/>
            <a:ext cx="2772308" cy="864096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7" name="Picture 3" descr="C:\Documents and Settings\TOM\Local Settings\Temporary Internet Files\Content.IE5\5Q9CVTO2\MC900149622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5576" y="4318428"/>
            <a:ext cx="2382570" cy="216981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0" name="Picture 6" descr="C:\Documents and Settings\TOM\Local Settings\Temporary Internet Files\Content.IE5\KL4Z4QXW\MC900022945[1].wmf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87824" y="1556792"/>
            <a:ext cx="3390595" cy="319674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1" name="Picture 7" descr="C:\Documents and Settings\TOM\Local Settings\Temporary Internet Files\Content.IE5\5Q9CVTO2\MC900231662[1].wmf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08104" y="4441494"/>
            <a:ext cx="2874694" cy="191683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extovéPole 1"/>
          <p:cNvSpPr txBox="1"/>
          <p:nvPr/>
        </p:nvSpPr>
        <p:spPr>
          <a:xfrm>
            <a:off x="369631" y="260648"/>
            <a:ext cx="6894323" cy="144655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4400" b="1" dirty="0"/>
              <a:t>ZVÍŘATA NA STATKU A </a:t>
            </a:r>
            <a:r>
              <a:rPr lang="cs-CZ" sz="4400" b="1" dirty="0" smtClean="0"/>
              <a:t>JEJICH</a:t>
            </a:r>
          </a:p>
          <a:p>
            <a:r>
              <a:rPr lang="cs-CZ" sz="4400" b="1" dirty="0" smtClean="0"/>
              <a:t>MLÁĎATA</a:t>
            </a:r>
            <a:endParaRPr lang="cs-CZ" sz="4400" b="1" dirty="0"/>
          </a:p>
        </p:txBody>
      </p:sp>
    </p:spTree>
    <p:extLst>
      <p:ext uri="{BB962C8B-B14F-4D97-AF65-F5344CB8AC3E}">
        <p14:creationId xmlns:p14="http://schemas.microsoft.com/office/powerpoint/2010/main" val="143331991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60000"/>
    </mc:Choice>
    <mc:Fallback xmlns="">
      <p:transition spd="slow" advClick="0" advTm="60000"/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8" name="Picture 4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48064" y="3501008"/>
            <a:ext cx="3048000" cy="2286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30" name="Picture 6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95656" y="980728"/>
            <a:ext cx="3240360" cy="217205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TextovéPole 1"/>
          <p:cNvSpPr txBox="1"/>
          <p:nvPr/>
        </p:nvSpPr>
        <p:spPr>
          <a:xfrm>
            <a:off x="1874351" y="3177842"/>
            <a:ext cx="1482970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600" b="1" dirty="0" smtClean="0"/>
              <a:t>KRÁVA</a:t>
            </a:r>
            <a:endParaRPr lang="cs-CZ" sz="3600" b="1" dirty="0"/>
          </a:p>
        </p:txBody>
      </p:sp>
      <p:sp>
        <p:nvSpPr>
          <p:cNvPr id="3" name="TextovéPole 2"/>
          <p:cNvSpPr txBox="1"/>
          <p:nvPr/>
        </p:nvSpPr>
        <p:spPr>
          <a:xfrm>
            <a:off x="6142912" y="5826976"/>
            <a:ext cx="1058303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600" b="1" dirty="0" smtClean="0"/>
              <a:t>TELE</a:t>
            </a:r>
            <a:endParaRPr lang="cs-CZ" sz="3600" b="1" dirty="0"/>
          </a:p>
        </p:txBody>
      </p:sp>
    </p:spTree>
    <p:extLst>
      <p:ext uri="{BB962C8B-B14F-4D97-AF65-F5344CB8AC3E}">
        <p14:creationId xmlns:p14="http://schemas.microsoft.com/office/powerpoint/2010/main" val="3663246870"/>
      </p:ext>
    </p:extLst>
  </p:cSld>
  <p:clrMapOvr>
    <a:masterClrMapping/>
  </p:clrMapOvr>
  <p:transition advClick="0" advTm="60000"/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C:\Documents and Settings\TOM\Local Settings\Temporary Internet Files\Content.IE5\KL4Z4QXW\MP900178653[1]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04048" y="3199480"/>
            <a:ext cx="3348372" cy="223224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5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87624" y="619532"/>
            <a:ext cx="2460198" cy="369607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TextovéPole 1"/>
          <p:cNvSpPr txBox="1"/>
          <p:nvPr/>
        </p:nvSpPr>
        <p:spPr>
          <a:xfrm>
            <a:off x="1711440" y="4337954"/>
            <a:ext cx="1412566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600" b="1" dirty="0" smtClean="0"/>
              <a:t>PRASE</a:t>
            </a:r>
            <a:endParaRPr lang="cs-CZ" sz="3600" b="1" dirty="0"/>
          </a:p>
        </p:txBody>
      </p:sp>
      <p:sp>
        <p:nvSpPr>
          <p:cNvPr id="3" name="TextovéPole 2"/>
          <p:cNvSpPr txBox="1"/>
          <p:nvPr/>
        </p:nvSpPr>
        <p:spPr>
          <a:xfrm>
            <a:off x="5907959" y="5490066"/>
            <a:ext cx="1540550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600" b="1" dirty="0" smtClean="0"/>
              <a:t>SELATA</a:t>
            </a:r>
            <a:endParaRPr lang="cs-CZ" sz="3600" b="1" dirty="0"/>
          </a:p>
        </p:txBody>
      </p:sp>
    </p:spTree>
    <p:extLst>
      <p:ext uri="{BB962C8B-B14F-4D97-AF65-F5344CB8AC3E}">
        <p14:creationId xmlns:p14="http://schemas.microsoft.com/office/powerpoint/2010/main" val="1402214640"/>
      </p:ext>
    </p:extLst>
  </p:cSld>
  <p:clrMapOvr>
    <a:masterClrMapping/>
  </p:clrMapOvr>
  <p:transition advClick="0" advTm="60000"/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4" name="Picture 4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97718" y="3173585"/>
            <a:ext cx="3272415" cy="245431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25" name="Picture 5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71600" y="692696"/>
            <a:ext cx="3552056" cy="248088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TextovéPole 1"/>
          <p:cNvSpPr txBox="1"/>
          <p:nvPr/>
        </p:nvSpPr>
        <p:spPr>
          <a:xfrm>
            <a:off x="1917913" y="3309282"/>
            <a:ext cx="1659429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600" b="1" dirty="0" smtClean="0"/>
              <a:t>SLEPICE</a:t>
            </a:r>
            <a:endParaRPr lang="cs-CZ" sz="3600" b="1" dirty="0"/>
          </a:p>
        </p:txBody>
      </p:sp>
      <p:sp>
        <p:nvSpPr>
          <p:cNvPr id="3" name="TextovéPole 2"/>
          <p:cNvSpPr txBox="1"/>
          <p:nvPr/>
        </p:nvSpPr>
        <p:spPr>
          <a:xfrm>
            <a:off x="5678402" y="5670152"/>
            <a:ext cx="1711046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600" b="1" dirty="0" smtClean="0"/>
              <a:t>KUŘATA</a:t>
            </a:r>
            <a:endParaRPr lang="cs-CZ" sz="3600" b="1" dirty="0"/>
          </a:p>
        </p:txBody>
      </p:sp>
    </p:spTree>
    <p:extLst>
      <p:ext uri="{BB962C8B-B14F-4D97-AF65-F5344CB8AC3E}">
        <p14:creationId xmlns:p14="http://schemas.microsoft.com/office/powerpoint/2010/main" val="2427471513"/>
      </p:ext>
    </p:extLst>
  </p:cSld>
  <p:clrMapOvr>
    <a:masterClrMapping/>
  </p:clrMapOvr>
  <p:transition advClick="0" advTm="60000"/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C:\Documents and Settings\TOM\Local Settings\Temporary Internet Files\Content.IE5\BHRKUN6G\MP900182547[1]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60032" y="3246535"/>
            <a:ext cx="3657600" cy="2438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1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2554" y="836712"/>
            <a:ext cx="3603473" cy="240982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TextovéPole 1"/>
          <p:cNvSpPr txBox="1"/>
          <p:nvPr/>
        </p:nvSpPr>
        <p:spPr>
          <a:xfrm>
            <a:off x="1647499" y="3356992"/>
            <a:ext cx="1833579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600" b="1" dirty="0" smtClean="0"/>
              <a:t>KACHNA</a:t>
            </a:r>
            <a:endParaRPr lang="cs-CZ" sz="3600" b="1" dirty="0"/>
          </a:p>
        </p:txBody>
      </p:sp>
      <p:sp>
        <p:nvSpPr>
          <p:cNvPr id="3" name="TextovéPole 2"/>
          <p:cNvSpPr txBox="1"/>
          <p:nvPr/>
        </p:nvSpPr>
        <p:spPr>
          <a:xfrm>
            <a:off x="5553360" y="5705471"/>
            <a:ext cx="2270943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600" b="1" dirty="0" smtClean="0"/>
              <a:t>KACHŇATA</a:t>
            </a:r>
            <a:endParaRPr lang="cs-CZ" sz="3600" b="1" dirty="0"/>
          </a:p>
        </p:txBody>
      </p:sp>
    </p:spTree>
    <p:extLst>
      <p:ext uri="{BB962C8B-B14F-4D97-AF65-F5344CB8AC3E}">
        <p14:creationId xmlns:p14="http://schemas.microsoft.com/office/powerpoint/2010/main" val="3849765158"/>
      </p:ext>
    </p:extLst>
  </p:cSld>
  <p:clrMapOvr>
    <a:masterClrMapping/>
  </p:clrMapOvr>
  <p:transition advClick="0" advTm="60000"/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9" name="Picture 3" descr="C:\Documents and Settings\TOM\Local Settings\Temporary Internet Files\Content.IE5\KL4Z4QXW\MP900262927[1]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80112" y="1899704"/>
            <a:ext cx="2468880" cy="36576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00" name="Picture 4" descr="C:\Documents and Settings\TOM\Local Settings\Temporary Internet Files\Content.IE5\5Q9CVTO2\MP900262925[1]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5576" y="692696"/>
            <a:ext cx="3657600" cy="241401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extovéPole 1"/>
          <p:cNvSpPr txBox="1"/>
          <p:nvPr/>
        </p:nvSpPr>
        <p:spPr>
          <a:xfrm>
            <a:off x="2065355" y="3113568"/>
            <a:ext cx="1038041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600" b="1" dirty="0" smtClean="0"/>
              <a:t>KŮŇ</a:t>
            </a:r>
            <a:endParaRPr lang="cs-CZ" sz="3600" b="1" dirty="0"/>
          </a:p>
        </p:txBody>
      </p:sp>
      <p:sp>
        <p:nvSpPr>
          <p:cNvPr id="3" name="TextovéPole 2"/>
          <p:cNvSpPr txBox="1"/>
          <p:nvPr/>
        </p:nvSpPr>
        <p:spPr>
          <a:xfrm>
            <a:off x="6143535" y="5598416"/>
            <a:ext cx="1342034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600" b="1" dirty="0" smtClean="0"/>
              <a:t>HŘÍBĚ</a:t>
            </a:r>
            <a:endParaRPr lang="cs-CZ" sz="3600" b="1" dirty="0"/>
          </a:p>
        </p:txBody>
      </p:sp>
    </p:spTree>
    <p:extLst>
      <p:ext uri="{BB962C8B-B14F-4D97-AF65-F5344CB8AC3E}">
        <p14:creationId xmlns:p14="http://schemas.microsoft.com/office/powerpoint/2010/main" val="1409083288"/>
      </p:ext>
    </p:extLst>
  </p:cSld>
  <p:clrMapOvr>
    <a:masterClrMapping/>
  </p:clrMapOvr>
  <p:transition advClick="0" advTm="60000"/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5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71600" y="764704"/>
            <a:ext cx="3361503" cy="223224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076" name="Picture 4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04047" y="2996952"/>
            <a:ext cx="3139866" cy="223224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TextovéPole 1"/>
          <p:cNvSpPr txBox="1"/>
          <p:nvPr/>
        </p:nvSpPr>
        <p:spPr>
          <a:xfrm>
            <a:off x="2041638" y="3009528"/>
            <a:ext cx="1221425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600" b="1" dirty="0" smtClean="0"/>
              <a:t>KOZA</a:t>
            </a:r>
            <a:endParaRPr lang="cs-CZ" sz="3600" b="1" dirty="0"/>
          </a:p>
        </p:txBody>
      </p:sp>
      <p:sp>
        <p:nvSpPr>
          <p:cNvPr id="3" name="TextovéPole 2"/>
          <p:cNvSpPr txBox="1"/>
          <p:nvPr/>
        </p:nvSpPr>
        <p:spPr>
          <a:xfrm>
            <a:off x="5886644" y="5273744"/>
            <a:ext cx="1374672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600" b="1" dirty="0" smtClean="0"/>
              <a:t>KŮZLE</a:t>
            </a:r>
            <a:endParaRPr lang="cs-CZ" sz="3600" b="1" dirty="0"/>
          </a:p>
        </p:txBody>
      </p:sp>
    </p:spTree>
    <p:extLst>
      <p:ext uri="{BB962C8B-B14F-4D97-AF65-F5344CB8AC3E}">
        <p14:creationId xmlns:p14="http://schemas.microsoft.com/office/powerpoint/2010/main" val="1868767809"/>
      </p:ext>
    </p:extLst>
  </p:cSld>
  <p:clrMapOvr>
    <a:masterClrMapping/>
  </p:clrMapOvr>
  <p:transition advClick="0" advTm="60000"/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C:\Documents and Settings\TOM\Local Settings\Temporary Internet Files\Content.IE5\RDI55TGE\MP900439317[1]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52120" y="2204864"/>
            <a:ext cx="2376264" cy="356756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1" name="Picture 3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43608" y="701104"/>
            <a:ext cx="3408767" cy="242874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TextovéPole 1"/>
          <p:cNvSpPr txBox="1"/>
          <p:nvPr/>
        </p:nvSpPr>
        <p:spPr>
          <a:xfrm>
            <a:off x="2136734" y="3136707"/>
            <a:ext cx="1222514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600" b="1" dirty="0" smtClean="0"/>
              <a:t>OVCE</a:t>
            </a:r>
            <a:endParaRPr lang="cs-CZ" sz="3600" b="1" dirty="0"/>
          </a:p>
        </p:txBody>
      </p:sp>
      <p:sp>
        <p:nvSpPr>
          <p:cNvPr id="3" name="TextovéPole 2"/>
          <p:cNvSpPr txBox="1"/>
          <p:nvPr/>
        </p:nvSpPr>
        <p:spPr>
          <a:xfrm>
            <a:off x="6149197" y="5772428"/>
            <a:ext cx="1382110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600" b="1" dirty="0" smtClean="0"/>
              <a:t>JEHNĚ</a:t>
            </a:r>
            <a:endParaRPr lang="cs-CZ" sz="3600" b="1" dirty="0"/>
          </a:p>
        </p:txBody>
      </p:sp>
    </p:spTree>
    <p:extLst>
      <p:ext uri="{BB962C8B-B14F-4D97-AF65-F5344CB8AC3E}">
        <p14:creationId xmlns:p14="http://schemas.microsoft.com/office/powerpoint/2010/main" val="2464611300"/>
      </p:ext>
    </p:extLst>
  </p:cSld>
  <p:clrMapOvr>
    <a:masterClrMapping/>
  </p:clrMapOvr>
  <p:transition advClick="0" advTm="60000"/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1979712" y="260648"/>
            <a:ext cx="5005986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4000" b="1" dirty="0" smtClean="0"/>
              <a:t>SPOJ, CO K SOBĚ PATŘÍ</a:t>
            </a:r>
            <a:endParaRPr lang="cs-CZ" sz="4000" b="1" dirty="0"/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1561" y="1412776"/>
            <a:ext cx="2232248" cy="158867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51" name="Picture 3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45933" y="4365104"/>
            <a:ext cx="1473544" cy="221031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52" name="Picture 4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97208" y="1412776"/>
            <a:ext cx="2370994" cy="158867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53" name="Picture 5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9553" y="4678174"/>
            <a:ext cx="2376264" cy="158417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54" name="Picture 6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56176" y="1412776"/>
            <a:ext cx="2343671" cy="156818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55" name="Picture 7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78011" y="4687351"/>
            <a:ext cx="2099999" cy="157499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283582427"/>
      </p:ext>
    </p:extLst>
  </p:cSld>
  <p:clrMapOvr>
    <a:masterClrMapping/>
  </p:clrMapOvr>
  <p:transition advClick="0" advTm="120000"/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179512" y="188640"/>
            <a:ext cx="8765733" cy="769441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1400" b="1" dirty="0" smtClean="0"/>
              <a:t>CITACE</a:t>
            </a:r>
          </a:p>
          <a:p>
            <a:r>
              <a:rPr lang="cs-CZ" sz="1400" dirty="0" smtClean="0"/>
              <a:t>Ilustrace:</a:t>
            </a:r>
            <a:r>
              <a:rPr lang="cs-CZ" sz="1400" b="1" dirty="0" smtClean="0"/>
              <a:t> </a:t>
            </a:r>
            <a:r>
              <a:rPr lang="cs-CZ" sz="1400" dirty="0" smtClean="0">
                <a:hlinkClick r:id="rId2"/>
              </a:rPr>
              <a:t>www.office.microsoft.com</a:t>
            </a:r>
            <a:endParaRPr lang="cs-CZ" sz="1400" dirty="0" smtClean="0"/>
          </a:p>
          <a:p>
            <a:endParaRPr lang="cs-CZ" sz="1400" b="1" dirty="0" smtClean="0"/>
          </a:p>
          <a:p>
            <a:r>
              <a:rPr lang="cs-CZ" sz="1400" dirty="0" smtClean="0"/>
              <a:t>Obr. kráva: </a:t>
            </a:r>
            <a:r>
              <a:rPr lang="cs-CZ" sz="1400" dirty="0"/>
              <a:t> AUTOR NEUVEDEN. </a:t>
            </a:r>
            <a:r>
              <a:rPr lang="cs-CZ" sz="1400" i="1" dirty="0"/>
              <a:t>Pixabay.com</a:t>
            </a:r>
            <a:r>
              <a:rPr lang="cs-CZ" sz="1400" dirty="0"/>
              <a:t> [online]. [cit. 5</a:t>
            </a:r>
            <a:r>
              <a:rPr lang="cs-CZ" sz="1400" dirty="0" smtClean="0"/>
              <a:t>.4.2013</a:t>
            </a:r>
            <a:r>
              <a:rPr lang="cs-CZ" sz="1400" dirty="0"/>
              <a:t>]. Dostupný na WWW: </a:t>
            </a:r>
            <a:endParaRPr lang="cs-CZ" sz="1400" dirty="0" smtClean="0"/>
          </a:p>
          <a:p>
            <a:r>
              <a:rPr lang="cs-CZ" sz="1400" dirty="0" smtClean="0">
                <a:hlinkClick r:id="rId3"/>
              </a:rPr>
              <a:t>http</a:t>
            </a:r>
            <a:r>
              <a:rPr lang="cs-CZ" sz="1400" dirty="0">
                <a:hlinkClick r:id="rId3"/>
              </a:rPr>
              <a:t>://pixabay.com/cs/kr%C3%A1va-zv%C3%AD%C5%99e-pastviny-tr%C3%A1va-barvy-57302</a:t>
            </a:r>
            <a:r>
              <a:rPr lang="cs-CZ" sz="1400" dirty="0" smtClean="0">
                <a:hlinkClick r:id="rId3"/>
              </a:rPr>
              <a:t>/</a:t>
            </a:r>
            <a:endParaRPr lang="cs-CZ" sz="1400" dirty="0" smtClean="0"/>
          </a:p>
          <a:p>
            <a:endParaRPr lang="cs-CZ" sz="1400" dirty="0"/>
          </a:p>
          <a:p>
            <a:r>
              <a:rPr lang="cs-CZ" sz="1400" dirty="0" smtClean="0"/>
              <a:t>Obr. tele: </a:t>
            </a:r>
            <a:r>
              <a:rPr lang="cs-CZ" sz="1400" dirty="0"/>
              <a:t>AUTOR NEUVEDEN. </a:t>
            </a:r>
            <a:r>
              <a:rPr lang="cs-CZ" sz="1400" i="1" dirty="0"/>
              <a:t>Pixabay.com</a:t>
            </a:r>
            <a:r>
              <a:rPr lang="cs-CZ" sz="1400" dirty="0"/>
              <a:t> [online]. [cit. 5</a:t>
            </a:r>
            <a:r>
              <a:rPr lang="cs-CZ" sz="1400" dirty="0" smtClean="0"/>
              <a:t>.4.2013</a:t>
            </a:r>
            <a:r>
              <a:rPr lang="cs-CZ" sz="1400" dirty="0"/>
              <a:t>]. Dostupný na WWW: </a:t>
            </a:r>
            <a:endParaRPr lang="cs-CZ" sz="1400" dirty="0" smtClean="0"/>
          </a:p>
          <a:p>
            <a:r>
              <a:rPr lang="cs-CZ" sz="1400" dirty="0" smtClean="0">
                <a:hlinkClick r:id="rId4"/>
              </a:rPr>
              <a:t>http</a:t>
            </a:r>
            <a:r>
              <a:rPr lang="cs-CZ" sz="1400" dirty="0">
                <a:hlinkClick r:id="rId4"/>
              </a:rPr>
              <a:t>://pixabay.com/cs/tele-mlad%C3%BDch-zv%C3%AD%C5%99at-kr%C3%A1va-56019</a:t>
            </a:r>
            <a:r>
              <a:rPr lang="cs-CZ" sz="1400" dirty="0" smtClean="0">
                <a:hlinkClick r:id="rId4"/>
              </a:rPr>
              <a:t>/</a:t>
            </a:r>
            <a:endParaRPr lang="cs-CZ" sz="1400" dirty="0" smtClean="0"/>
          </a:p>
          <a:p>
            <a:endParaRPr lang="cs-CZ" sz="1400" dirty="0"/>
          </a:p>
          <a:p>
            <a:r>
              <a:rPr lang="cs-CZ" sz="1400" dirty="0" smtClean="0"/>
              <a:t>Obr. prase: </a:t>
            </a:r>
            <a:r>
              <a:rPr lang="cs-CZ" sz="1400" dirty="0"/>
              <a:t>AUTOR NEUVEDEN. </a:t>
            </a:r>
            <a:r>
              <a:rPr lang="cs-CZ" sz="1400" i="1" dirty="0"/>
              <a:t>Pixabay.com</a:t>
            </a:r>
            <a:r>
              <a:rPr lang="cs-CZ" sz="1400" dirty="0"/>
              <a:t> [online]. [cit. 5</a:t>
            </a:r>
            <a:r>
              <a:rPr lang="cs-CZ" sz="1400" dirty="0" smtClean="0"/>
              <a:t>.4.2013</a:t>
            </a:r>
            <a:r>
              <a:rPr lang="cs-CZ" sz="1400" dirty="0"/>
              <a:t>]. Dostupný na WWW: </a:t>
            </a:r>
            <a:endParaRPr lang="cs-CZ" sz="1400" dirty="0" smtClean="0"/>
          </a:p>
          <a:p>
            <a:r>
              <a:rPr lang="cs-CZ" sz="1400" dirty="0" smtClean="0">
                <a:hlinkClick r:id="rId5"/>
              </a:rPr>
              <a:t>http</a:t>
            </a:r>
            <a:r>
              <a:rPr lang="cs-CZ" sz="1400" dirty="0">
                <a:hlinkClick r:id="rId5"/>
              </a:rPr>
              <a:t>://pixabay.com/cs/zem%C4%9Bd%C4%9Blstv%C3%AD-zv%C3%AD%C5%99e-dom%C3%A1c%C3%AD-ucho-84698</a:t>
            </a:r>
            <a:r>
              <a:rPr lang="cs-CZ" sz="1400" dirty="0" smtClean="0">
                <a:hlinkClick r:id="rId5"/>
              </a:rPr>
              <a:t>/</a:t>
            </a:r>
            <a:endParaRPr lang="cs-CZ" sz="1400" dirty="0" smtClean="0"/>
          </a:p>
          <a:p>
            <a:endParaRPr lang="cs-CZ" sz="1400" dirty="0"/>
          </a:p>
          <a:p>
            <a:r>
              <a:rPr lang="cs-CZ" sz="1400" dirty="0" smtClean="0"/>
              <a:t>Obr</a:t>
            </a:r>
            <a:r>
              <a:rPr lang="cs-CZ" sz="1400" dirty="0"/>
              <a:t>.</a:t>
            </a:r>
            <a:r>
              <a:rPr lang="cs-CZ" sz="1400" dirty="0" smtClean="0"/>
              <a:t> slepice: </a:t>
            </a:r>
            <a:r>
              <a:rPr lang="cs-CZ" sz="1400" dirty="0"/>
              <a:t>AUTOR NEUVEDEN. </a:t>
            </a:r>
            <a:r>
              <a:rPr lang="cs-CZ" sz="1400" i="1" dirty="0"/>
              <a:t>Pixabay.com</a:t>
            </a:r>
            <a:r>
              <a:rPr lang="cs-CZ" sz="1400" dirty="0"/>
              <a:t> [online]. [cit. 5</a:t>
            </a:r>
            <a:r>
              <a:rPr lang="cs-CZ" sz="1400" dirty="0" smtClean="0"/>
              <a:t>.4.2013</a:t>
            </a:r>
            <a:r>
              <a:rPr lang="cs-CZ" sz="1400" dirty="0"/>
              <a:t>]. Dostupný na WWW: </a:t>
            </a:r>
            <a:endParaRPr lang="cs-CZ" sz="1400" dirty="0" smtClean="0"/>
          </a:p>
          <a:p>
            <a:r>
              <a:rPr lang="cs-CZ" sz="1400" dirty="0" smtClean="0">
                <a:hlinkClick r:id="rId6"/>
              </a:rPr>
              <a:t>http</a:t>
            </a:r>
            <a:r>
              <a:rPr lang="cs-CZ" sz="1400" dirty="0">
                <a:hlinkClick r:id="rId6"/>
              </a:rPr>
              <a:t>://pixabay.com/cs/ku%C5%99ata-kohout-slepice-odpo%C4%8D%C3%ADv%C3%A1-sit-58906</a:t>
            </a:r>
            <a:r>
              <a:rPr lang="cs-CZ" sz="1400" dirty="0" smtClean="0">
                <a:hlinkClick r:id="rId6"/>
              </a:rPr>
              <a:t>/</a:t>
            </a:r>
            <a:endParaRPr lang="cs-CZ" sz="1400" dirty="0" smtClean="0"/>
          </a:p>
          <a:p>
            <a:endParaRPr lang="cs-CZ" sz="1400" dirty="0"/>
          </a:p>
          <a:p>
            <a:r>
              <a:rPr lang="cs-CZ" sz="1400" dirty="0" smtClean="0"/>
              <a:t>Obr. kuřata: </a:t>
            </a:r>
            <a:r>
              <a:rPr lang="cs-CZ" sz="1400" dirty="0"/>
              <a:t>AUTOR NEUVEDEN. </a:t>
            </a:r>
            <a:r>
              <a:rPr lang="cs-CZ" sz="1400" i="1" dirty="0"/>
              <a:t>Pixabay.com</a:t>
            </a:r>
            <a:r>
              <a:rPr lang="cs-CZ" sz="1400" dirty="0"/>
              <a:t> [online]. [cit. 5</a:t>
            </a:r>
            <a:r>
              <a:rPr lang="cs-CZ" sz="1400" dirty="0" smtClean="0"/>
              <a:t>.4.2013</a:t>
            </a:r>
            <a:r>
              <a:rPr lang="cs-CZ" sz="1400" dirty="0"/>
              <a:t>]. Dostupný na WWW: </a:t>
            </a:r>
            <a:r>
              <a:rPr lang="cs-CZ" sz="1400" dirty="0" smtClean="0">
                <a:hlinkClick r:id="rId7"/>
              </a:rPr>
              <a:t>http</a:t>
            </a:r>
            <a:r>
              <a:rPr lang="cs-CZ" sz="1400" dirty="0">
                <a:hlinkClick r:id="rId7"/>
              </a:rPr>
              <a:t>://pixabay.com/cs</a:t>
            </a:r>
            <a:r>
              <a:rPr lang="cs-CZ" sz="1400" dirty="0" smtClean="0">
                <a:hlinkClick r:id="rId7"/>
              </a:rPr>
              <a:t>/</a:t>
            </a:r>
            <a:endParaRPr lang="cs-CZ" sz="1400" dirty="0" smtClean="0"/>
          </a:p>
          <a:p>
            <a:r>
              <a:rPr lang="cs-CZ" sz="1400" dirty="0" smtClean="0"/>
              <a:t>ku%C5%99e-ku%C5%99ata-dom%C3%A1c%C3%AD-zv%C3%AD%C5%99ata-dr%C5%AFbe%C5%BEe-67873/</a:t>
            </a:r>
          </a:p>
          <a:p>
            <a:endParaRPr lang="cs-CZ" sz="1400" dirty="0" smtClean="0"/>
          </a:p>
          <a:p>
            <a:r>
              <a:rPr lang="cs-CZ" sz="1400" dirty="0" smtClean="0"/>
              <a:t>Obr. kachna: </a:t>
            </a:r>
            <a:r>
              <a:rPr lang="cs-CZ" sz="1400" dirty="0"/>
              <a:t>AUTOR NEUVEDEN. </a:t>
            </a:r>
            <a:r>
              <a:rPr lang="cs-CZ" sz="1400" i="1" dirty="0"/>
              <a:t>Pixabay.com</a:t>
            </a:r>
            <a:r>
              <a:rPr lang="cs-CZ" sz="1400" dirty="0"/>
              <a:t> [online]. [cit. 5</a:t>
            </a:r>
            <a:r>
              <a:rPr lang="cs-CZ" sz="1400" dirty="0" smtClean="0"/>
              <a:t>.4.2013</a:t>
            </a:r>
            <a:r>
              <a:rPr lang="cs-CZ" sz="1400" dirty="0"/>
              <a:t>]. Dostupný na WWW: </a:t>
            </a:r>
            <a:endParaRPr lang="cs-CZ" sz="1400" dirty="0" smtClean="0"/>
          </a:p>
          <a:p>
            <a:r>
              <a:rPr lang="cs-CZ" sz="1400" dirty="0" smtClean="0">
                <a:hlinkClick r:id="rId8"/>
              </a:rPr>
              <a:t>http</a:t>
            </a:r>
            <a:r>
              <a:rPr lang="cs-CZ" sz="1400" dirty="0">
                <a:hlinkClick r:id="rId8"/>
              </a:rPr>
              <a:t>://pixabay.com/cs/kachna-rybn%C3%ADk-australsk%C3%BD-kachna-67317</a:t>
            </a:r>
            <a:r>
              <a:rPr lang="cs-CZ" sz="1400" dirty="0" smtClean="0">
                <a:hlinkClick r:id="rId8"/>
              </a:rPr>
              <a:t>/</a:t>
            </a:r>
            <a:endParaRPr lang="cs-CZ" sz="1400" dirty="0" smtClean="0"/>
          </a:p>
          <a:p>
            <a:endParaRPr lang="cs-CZ" sz="1400" dirty="0"/>
          </a:p>
          <a:p>
            <a:r>
              <a:rPr lang="cs-CZ" sz="1400" dirty="0" smtClean="0"/>
              <a:t>Obr. koza: </a:t>
            </a:r>
            <a:r>
              <a:rPr lang="cs-CZ" sz="1400" dirty="0"/>
              <a:t>AUTOR NEUVEDEN. </a:t>
            </a:r>
            <a:r>
              <a:rPr lang="cs-CZ" sz="1400" i="1" dirty="0"/>
              <a:t>Pixabay.com</a:t>
            </a:r>
            <a:r>
              <a:rPr lang="cs-CZ" sz="1400" dirty="0"/>
              <a:t> [online]. [cit. 5</a:t>
            </a:r>
            <a:r>
              <a:rPr lang="cs-CZ" sz="1400" dirty="0" smtClean="0"/>
              <a:t>.4.2013</a:t>
            </a:r>
            <a:r>
              <a:rPr lang="cs-CZ" sz="1400" dirty="0"/>
              <a:t>]. Dostupný na WWW: </a:t>
            </a:r>
            <a:endParaRPr lang="cs-CZ" sz="1400" dirty="0" smtClean="0"/>
          </a:p>
          <a:p>
            <a:r>
              <a:rPr lang="cs-CZ" sz="1400" dirty="0" smtClean="0">
                <a:hlinkClick r:id="rId9"/>
              </a:rPr>
              <a:t>http</a:t>
            </a:r>
            <a:r>
              <a:rPr lang="cs-CZ" sz="1400" dirty="0">
                <a:hlinkClick r:id="rId9"/>
              </a:rPr>
              <a:t>://pixabay.com/cs/koza-hory-louka-pastvina-zv%C3%AD%C5%99e-72538</a:t>
            </a:r>
            <a:r>
              <a:rPr lang="cs-CZ" sz="1400" dirty="0" smtClean="0">
                <a:hlinkClick r:id="rId9"/>
              </a:rPr>
              <a:t>/</a:t>
            </a:r>
            <a:endParaRPr lang="cs-CZ" sz="1400" dirty="0" smtClean="0"/>
          </a:p>
          <a:p>
            <a:endParaRPr lang="cs-CZ" sz="1400" dirty="0" smtClean="0"/>
          </a:p>
          <a:p>
            <a:r>
              <a:rPr lang="cs-CZ" sz="1400" dirty="0" smtClean="0"/>
              <a:t>Obr. kůzle: </a:t>
            </a:r>
            <a:r>
              <a:rPr lang="cs-CZ" sz="1400" dirty="0"/>
              <a:t>AUTOR NEUVEDEN. </a:t>
            </a:r>
            <a:r>
              <a:rPr lang="cs-CZ" sz="1400" i="1" dirty="0"/>
              <a:t>Pixabay.com</a:t>
            </a:r>
            <a:r>
              <a:rPr lang="cs-CZ" sz="1400" dirty="0"/>
              <a:t> [online]. [cit. 5</a:t>
            </a:r>
            <a:r>
              <a:rPr lang="cs-CZ" sz="1400" dirty="0" smtClean="0"/>
              <a:t>.4.2013</a:t>
            </a:r>
            <a:r>
              <a:rPr lang="cs-CZ" sz="1400" dirty="0"/>
              <a:t>]. Dostupný na WWW: </a:t>
            </a:r>
            <a:endParaRPr lang="cs-CZ" sz="1400" dirty="0" smtClean="0"/>
          </a:p>
          <a:p>
            <a:r>
              <a:rPr lang="cs-CZ" sz="1400" dirty="0" smtClean="0">
                <a:hlinkClick r:id="rId10"/>
              </a:rPr>
              <a:t>http</a:t>
            </a:r>
            <a:r>
              <a:rPr lang="cs-CZ" sz="1400" dirty="0">
                <a:hlinkClick r:id="rId10"/>
              </a:rPr>
              <a:t>://pixabay.com/cs/koza-kozy-zv%C3%AD%C5%99e-savci-farma-rohy-44322</a:t>
            </a:r>
            <a:r>
              <a:rPr lang="cs-CZ" sz="1400" dirty="0" smtClean="0">
                <a:hlinkClick r:id="rId10"/>
              </a:rPr>
              <a:t>/</a:t>
            </a:r>
            <a:endParaRPr lang="cs-CZ" sz="1400" dirty="0" smtClean="0"/>
          </a:p>
          <a:p>
            <a:endParaRPr lang="cs-CZ" sz="1400" dirty="0"/>
          </a:p>
          <a:p>
            <a:r>
              <a:rPr lang="cs-CZ" sz="1400" dirty="0"/>
              <a:t>Obr. ovce: USER:JACKHYNES. </a:t>
            </a:r>
            <a:r>
              <a:rPr lang="cs-CZ" sz="1400" i="1" dirty="0"/>
              <a:t>Wikipedia.cz</a:t>
            </a:r>
            <a:r>
              <a:rPr lang="cs-CZ" sz="1400" dirty="0"/>
              <a:t> [online]. [cit. 5</a:t>
            </a:r>
            <a:r>
              <a:rPr lang="cs-CZ" sz="1400" dirty="0" smtClean="0"/>
              <a:t>.4.2013</a:t>
            </a:r>
            <a:r>
              <a:rPr lang="cs-CZ" sz="1400" dirty="0"/>
              <a:t>]. </a:t>
            </a:r>
            <a:r>
              <a:rPr lang="cs-CZ" sz="1400" dirty="0" smtClean="0"/>
              <a:t>Dostupný </a:t>
            </a:r>
            <a:r>
              <a:rPr lang="cs-CZ" sz="1400" dirty="0"/>
              <a:t>na WWW: </a:t>
            </a:r>
            <a:endParaRPr lang="cs-CZ" sz="1400" dirty="0" smtClean="0"/>
          </a:p>
          <a:p>
            <a:r>
              <a:rPr lang="cs-CZ" sz="1400" dirty="0" smtClean="0">
                <a:hlinkClick r:id="rId11"/>
              </a:rPr>
              <a:t>http</a:t>
            </a:r>
            <a:r>
              <a:rPr lang="cs-CZ" sz="1400" dirty="0">
                <a:hlinkClick r:id="rId11"/>
              </a:rPr>
              <a:t>://</a:t>
            </a:r>
            <a:r>
              <a:rPr lang="cs-CZ" sz="1400" dirty="0" smtClean="0">
                <a:hlinkClick r:id="rId11"/>
              </a:rPr>
              <a:t>cs.wikipedia.org/wiki/Soubor:Lleyn_sheep.jpg</a:t>
            </a:r>
            <a:endParaRPr lang="cs-CZ" sz="1400" dirty="0" smtClean="0"/>
          </a:p>
          <a:p>
            <a:endParaRPr lang="cs-CZ" sz="1400" dirty="0"/>
          </a:p>
          <a:p>
            <a:endParaRPr lang="cs-CZ" sz="1400" dirty="0"/>
          </a:p>
          <a:p>
            <a:endParaRPr lang="cs-CZ" sz="1400" dirty="0" smtClean="0"/>
          </a:p>
          <a:p>
            <a:endParaRPr lang="cs-CZ" sz="1400" dirty="0" smtClean="0"/>
          </a:p>
          <a:p>
            <a:endParaRPr lang="cs-CZ" sz="1400" dirty="0"/>
          </a:p>
          <a:p>
            <a:r>
              <a:rPr lang="cs-CZ" dirty="0" smtClean="0"/>
              <a:t> 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89428444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430</TotalTime>
  <Words>60</Words>
  <Application>Microsoft Office PowerPoint</Application>
  <PresentationFormat>Předvádění na obrazovce (4:3)</PresentationFormat>
  <Paragraphs>68</Paragraphs>
  <Slides>11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11</vt:i4>
      </vt:variant>
    </vt:vector>
  </HeadingPairs>
  <TitlesOfParts>
    <vt:vector size="12" baseType="lpstr">
      <vt:lpstr>Motiv sady Office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Snímek 1</dc:title>
  <dc:creator>a</dc:creator>
  <cp:lastModifiedBy>TOM</cp:lastModifiedBy>
  <cp:revision>54</cp:revision>
  <dcterms:created xsi:type="dcterms:W3CDTF">2012-11-19T12:36:06Z</dcterms:created>
  <dcterms:modified xsi:type="dcterms:W3CDTF">2013-06-24T16:53:29Z</dcterms:modified>
</cp:coreProperties>
</file>