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99FF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6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325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VY_32_INOVACE_57_Za zvířaty v ZOO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Bc. Martina Malá</a:t>
            </a:r>
            <a:endParaRPr lang="cs-CZ" dirty="0" smtClean="0"/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Určeno pro </a:t>
            </a:r>
            <a:r>
              <a:rPr lang="cs-CZ" dirty="0"/>
              <a:t>7. a 8. ročník  </a:t>
            </a:r>
            <a:r>
              <a:rPr lang="cs-CZ" i="1" dirty="0" smtClean="0"/>
              <a:t>ZŠ</a:t>
            </a:r>
            <a:r>
              <a:rPr lang="cs-CZ" dirty="0" smtClean="0"/>
              <a:t> speciální, vzdělávání žáků s TMR a souběžným postižením a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oblast: Člověk a </a:t>
            </a:r>
            <a:r>
              <a:rPr lang="cs-CZ" dirty="0" smtClean="0"/>
              <a:t>komunikace</a:t>
            </a:r>
            <a:endParaRPr lang="cs-CZ" dirty="0" smtClean="0"/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Tematický okruh: Svět přírody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Vytvořeno dne: duben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22. 4. </a:t>
            </a:r>
            <a:r>
              <a:rPr lang="cs-CZ" dirty="0"/>
              <a:t>2</a:t>
            </a:r>
            <a:r>
              <a:rPr lang="cs-CZ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3700" dirty="0" smtClean="0"/>
              <a:t>Anotace: Prezentace </a:t>
            </a:r>
            <a:r>
              <a:rPr lang="cs-CZ" sz="3700" dirty="0" err="1" smtClean="0"/>
              <a:t>Powerpoint</a:t>
            </a:r>
            <a:r>
              <a:rPr lang="cs-CZ" sz="3700" dirty="0" smtClean="0"/>
              <a:t> určená žákům </a:t>
            </a:r>
            <a:r>
              <a:rPr lang="cs-CZ" sz="3700" dirty="0"/>
              <a:t>ZŠ speciální, </a:t>
            </a:r>
            <a:r>
              <a:rPr lang="cs-CZ" sz="3700" dirty="0" smtClean="0"/>
              <a:t> </a:t>
            </a:r>
            <a:r>
              <a:rPr lang="cs-CZ" sz="3700" dirty="0"/>
              <a:t>vzdělávání žáků s TMR a souběžným postižením více vadami jako výukový materiál pro rozumovou výchovu. </a:t>
            </a:r>
            <a:r>
              <a:rPr lang="cs-CZ" sz="3700" dirty="0" smtClean="0"/>
              <a:t>Seznamujeme žáky s některými zvířaty, která žijí v ZOO. Pro </a:t>
            </a:r>
            <a:r>
              <a:rPr lang="cs-CZ" sz="3700" dirty="0"/>
              <a:t>individuální výuku používáme počítač s dotykovým </a:t>
            </a:r>
            <a:r>
              <a:rPr lang="cs-CZ" sz="3700" dirty="0" smtClean="0"/>
              <a:t>monitorem. Na snímku 8, 9, 10 a 11 žák vybírá požadované zvíře dle pokynů pedagoga </a:t>
            </a:r>
            <a:r>
              <a:rPr lang="cs-CZ" sz="3700" dirty="0"/>
              <a:t>– po kliknutí na chybný obrázek se spustí negativní zvuk, </a:t>
            </a:r>
            <a:r>
              <a:rPr lang="cs-CZ" sz="3700" dirty="0" smtClean="0"/>
              <a:t>po </a:t>
            </a:r>
            <a:r>
              <a:rPr lang="cs-CZ" sz="3700" dirty="0"/>
              <a:t>kliknutí na správný obrázek se ozve potlesk a chybný obrázek </a:t>
            </a:r>
            <a:r>
              <a:rPr lang="cs-CZ" sz="3700" dirty="0" smtClean="0"/>
              <a:t>odlétne. Při </a:t>
            </a:r>
            <a:r>
              <a:rPr lang="cs-CZ" sz="3700" dirty="0"/>
              <a:t>skupinové činnosti používáme vytištěné a </a:t>
            </a:r>
            <a:r>
              <a:rPr lang="cs-CZ" sz="3700" dirty="0" err="1"/>
              <a:t>zalaminované</a:t>
            </a:r>
            <a:r>
              <a:rPr lang="cs-CZ" sz="3700" dirty="0"/>
              <a:t> obrázky. Rozvíjíme slovní zásobu, pasivní slovní zásobu – ověřujeme ukazováním na požadovaný obrázek. Text slouží jako průvodní slovo pedagoga</a:t>
            </a:r>
            <a:r>
              <a:rPr lang="cs-CZ" sz="3700" dirty="0" smtClean="0"/>
              <a:t>. Pro doplňkovou činnost používáme dřevěnou „</a:t>
            </a:r>
            <a:r>
              <a:rPr lang="cs-CZ" sz="3700" dirty="0" err="1" smtClean="0"/>
              <a:t>vkládačku</a:t>
            </a:r>
            <a:r>
              <a:rPr lang="cs-CZ" sz="3700" dirty="0" smtClean="0"/>
              <a:t>“ ZOO.</a:t>
            </a:r>
            <a:endParaRPr lang="cs-CZ" sz="3700" dirty="0"/>
          </a:p>
          <a:p>
            <a:pPr marL="88900" indent="20638">
              <a:lnSpc>
                <a:spcPct val="170000"/>
              </a:lnSpc>
              <a:buNone/>
            </a:pPr>
            <a:endParaRPr lang="cs-CZ" sz="43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620687"/>
            <a:ext cx="4474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/>
              <a:t>ZA ZVÍŘATY V ZOO</a:t>
            </a:r>
            <a:endParaRPr lang="cs-CZ" sz="4400" b="1" dirty="0"/>
          </a:p>
        </p:txBody>
      </p:sp>
      <p:pic>
        <p:nvPicPr>
          <p:cNvPr id="1026" name="Picture 2" descr="C:\Documents and Settings\TOM\Local Settings\Temporary Internet Files\Content.IE5\BHRKUN6G\MC90023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134" y="1844824"/>
            <a:ext cx="2793266" cy="289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KL4Z4QXW\MC9002327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399011" cy="230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6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T6QM8J7V\MP9004033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7"/>
            <a:ext cx="2520280" cy="377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TOM\Local Settings\Temporary Internet Files\Content.IE5\0VKDI43O\MP9002625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216" y="620687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5Q9CVTO2\MP9001804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216" y="3689287"/>
            <a:ext cx="3240360" cy="212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82744" y="4399262"/>
            <a:ext cx="942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LEV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58030" y="2795791"/>
            <a:ext cx="1270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TYGR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55158" y="5817123"/>
            <a:ext cx="18764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GEPARD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534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TOM\Local Settings\Temporary Internet Files\Content.IE5\RDI55TGE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39738"/>
            <a:ext cx="3096344" cy="2063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0VKDI43O\MP9004038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238" y="1139738"/>
            <a:ext cx="3049682" cy="203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TOM\Local Settings\Temporary Internet Files\Content.IE5\LPJXZ9J9\MC900195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9040"/>
            <a:ext cx="2987846" cy="18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1812" y="3172065"/>
            <a:ext cx="1710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HROCH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7693" y="3217873"/>
            <a:ext cx="12970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SLON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0121" y="5667345"/>
            <a:ext cx="27946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NOSOROŽEC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50067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TOM\Local Settings\Temporary Internet Files\Content.IE5\BHRKUN6G\MC90033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20688"/>
            <a:ext cx="311796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TOM\Local Settings\Temporary Internet Files\Content.IE5\NW18V3RI\MP900403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556792"/>
            <a:ext cx="2331287" cy="349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TOM\Local Settings\Temporary Internet Files\Content.IE5\NW18V3RI\MC9003323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42" y="3717032"/>
            <a:ext cx="270877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64335" y="5369760"/>
            <a:ext cx="16338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ŽIRAFA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2120" y="3009146"/>
            <a:ext cx="15295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ZEBRA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57445" y="6077646"/>
            <a:ext cx="24111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VELBLOUD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1897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OM\Local Settings\Temporary Internet Files\Content.IE5\RVJF9W24\MP900406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TOM\Local Settings\Temporary Internet Files\Content.IE5\0983S2Q8\MP900442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55268"/>
            <a:ext cx="3258108" cy="217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RVJF9W24\MP900406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8072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2016" y="4101880"/>
            <a:ext cx="20413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 LEDNÍ</a:t>
            </a:r>
          </a:p>
          <a:p>
            <a:r>
              <a:rPr lang="cs-CZ" sz="4000" dirty="0" smtClean="0"/>
              <a:t>MEDVĚD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96214" y="3627340"/>
            <a:ext cx="2041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MEDVĚD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77649" y="4101880"/>
            <a:ext cx="9589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VLK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614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HLF6F9BR\MP9002890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4005064"/>
            <a:ext cx="3024336" cy="199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NW18V3RI\MP90044240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836712"/>
            <a:ext cx="2574235" cy="381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4402" y="4646631"/>
            <a:ext cx="23926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PAPOUŠEK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70874" y="2862235"/>
            <a:ext cx="2418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KROKODÝL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8699" y="5976613"/>
            <a:ext cx="1443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OPICE</a:t>
            </a:r>
            <a:endParaRPr lang="cs-CZ" sz="4000" dirty="0"/>
          </a:p>
        </p:txBody>
      </p:sp>
      <p:pic>
        <p:nvPicPr>
          <p:cNvPr id="5122" name="Picture 2" descr="C:\Documents and Settings\TOM\Local Settings\Temporary Internet Files\Content.IE5\NW18V3RI\MC900326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639" y="836712"/>
            <a:ext cx="3777144" cy="19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609" y="404664"/>
            <a:ext cx="42341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4000" b="1" dirty="0" smtClean="0"/>
              <a:t>KDE JE KROKODÝL?</a:t>
            </a:r>
            <a:endParaRPr lang="cs-CZ" sz="4000" b="1" dirty="0"/>
          </a:p>
        </p:txBody>
      </p:sp>
      <p:pic>
        <p:nvPicPr>
          <p:cNvPr id="1027" name="Picture 3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19670"/>
            <a:ext cx="3048000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Documents and Settings\TOM\Local Settings\Temporary Internet Files\Content.IE5\NW18V3RI\MC900326484[1].wmf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88" y="2031548"/>
            <a:ext cx="3838494" cy="201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61880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85673"/>
            <a:ext cx="340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KDE JE ŽIRAFA?</a:t>
            </a:r>
            <a:endParaRPr lang="cs-CZ" sz="4000" b="1" dirty="0"/>
          </a:p>
        </p:txBody>
      </p:sp>
      <p:pic>
        <p:nvPicPr>
          <p:cNvPr id="2050" name="Picture 2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49463"/>
            <a:ext cx="3114675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89076"/>
            <a:ext cx="2328863" cy="349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6731151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2517775" cy="377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38992"/>
            <a:ext cx="4732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KDO JE KRÁL ZVÍŘAT?</a:t>
            </a:r>
            <a:endParaRPr lang="cs-CZ" sz="4000" b="1" dirty="0"/>
          </a:p>
        </p:txBody>
      </p:sp>
      <p:pic>
        <p:nvPicPr>
          <p:cNvPr id="3075" name="Picture 3">
            <a:hlinkClick r:id="" action="ppaction://noaction">
              <a:snd r:embed="rId4" name="push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72369"/>
            <a:ext cx="3578432" cy="2380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6260707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54249"/>
            <a:ext cx="5314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KDE JE LEDNÍ MEDVĚD? </a:t>
            </a:r>
            <a:endParaRPr lang="cs-CZ" sz="4000" b="1" dirty="0"/>
          </a:p>
        </p:txBody>
      </p:sp>
      <p:pic>
        <p:nvPicPr>
          <p:cNvPr id="4098" name="Picture 2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101" y="2132856"/>
            <a:ext cx="2084387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>
            <a:hlinkClick r:id="" action="ppaction://noaction">
              <a:snd r:embed="rId4" name="push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128" y="2608311"/>
            <a:ext cx="3262313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9358768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625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Ilustrace</a:t>
            </a:r>
            <a:r>
              <a:rPr lang="cs-CZ" smtClean="0"/>
              <a:t>: www.office.microsoft.com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73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64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63</cp:revision>
  <dcterms:created xsi:type="dcterms:W3CDTF">2012-11-19T12:36:06Z</dcterms:created>
  <dcterms:modified xsi:type="dcterms:W3CDTF">2013-09-02T18:11:06Z</dcterms:modified>
</cp:coreProperties>
</file>