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2" r:id="rId3"/>
    <p:sldId id="260" r:id="rId4"/>
    <p:sldId id="259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image" Target="../media/image11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%C4%8Ds,_Ka%C4%8Derov_odjezd.jpg" TargetMode="External"/><Relationship Id="rId2" Type="http://schemas.openxmlformats.org/officeDocument/2006/relationships/hyperlink" Target="http://cs.wikipedia.org/wiki/Soubor:Tram_Vario_LF_Brno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lnSpcReduction="10000"/>
          </a:bodyPr>
          <a:lstStyle/>
          <a:p>
            <a:pPr marL="88900" indent="20638">
              <a:buNone/>
            </a:pPr>
            <a:r>
              <a:rPr lang="cs-CZ" sz="11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Výukový materiál č.: VY_32_INOVACE_59_Dopravní prostředky</a:t>
            </a:r>
          </a:p>
          <a:p>
            <a:pPr marL="88900" indent="20638">
              <a:buNone/>
            </a:pPr>
            <a:r>
              <a:rPr lang="cs-CZ" sz="1100" dirty="0" smtClean="0"/>
              <a:t> </a:t>
            </a:r>
          </a:p>
          <a:p>
            <a:pPr marL="88900" indent="20638">
              <a:buNone/>
            </a:pPr>
            <a:r>
              <a:rPr lang="cs-CZ" sz="1100" dirty="0" smtClean="0"/>
              <a:t>Vypracoval: </a:t>
            </a:r>
            <a:r>
              <a:rPr lang="cs-CZ" sz="1100" b="1" i="1" dirty="0" smtClean="0"/>
              <a:t>Bc. Martina Malá</a:t>
            </a: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 </a:t>
            </a:r>
          </a:p>
          <a:p>
            <a:pPr marL="88900" indent="20638">
              <a:buNone/>
            </a:pPr>
            <a:r>
              <a:rPr lang="cs-CZ" sz="1100" dirty="0" smtClean="0"/>
              <a:t>Určeno </a:t>
            </a:r>
            <a:r>
              <a:rPr lang="cs-CZ" sz="1100" dirty="0"/>
              <a:t>pro 7. a 8. </a:t>
            </a:r>
            <a:r>
              <a:rPr lang="cs-CZ" sz="1100"/>
              <a:t>ročník  </a:t>
            </a:r>
            <a:r>
              <a:rPr lang="cs-CZ" sz="1100" i="1" dirty="0" smtClean="0"/>
              <a:t>ZŠ</a:t>
            </a:r>
            <a:r>
              <a:rPr lang="cs-CZ" sz="1100" dirty="0" smtClean="0"/>
              <a:t> </a:t>
            </a:r>
            <a:r>
              <a:rPr lang="cs-CZ" sz="1100" dirty="0"/>
              <a:t>speciální, vzdělávání žáků s TMR a souběžným postižením více vadami</a:t>
            </a:r>
            <a:endParaRPr lang="cs-CZ" sz="1100" dirty="0" smtClean="0"/>
          </a:p>
          <a:p>
            <a:pPr marL="88900" indent="20638">
              <a:buNone/>
            </a:pPr>
            <a:r>
              <a:rPr lang="cs-CZ" sz="1100" dirty="0" smtClean="0"/>
              <a:t>Vzdělávací oblast: Člověk a komunikace</a:t>
            </a:r>
          </a:p>
          <a:p>
            <a:pPr marL="88900" indent="20638">
              <a:buNone/>
            </a:pPr>
            <a:r>
              <a:rPr lang="cs-CZ" sz="1100" dirty="0" smtClean="0"/>
              <a:t>Vzdělávací obor: Rozumová výchova</a:t>
            </a:r>
          </a:p>
          <a:p>
            <a:pPr marL="88900" indent="20638">
              <a:buNone/>
            </a:pPr>
            <a:r>
              <a:rPr lang="cs-CZ" sz="1100" dirty="0" smtClean="0"/>
              <a:t>Tematický okruh: Svět práce a odpočinku</a:t>
            </a:r>
          </a:p>
          <a:p>
            <a:pPr marL="88900" indent="20638">
              <a:buNone/>
            </a:pPr>
            <a:r>
              <a:rPr lang="cs-CZ" sz="1100" dirty="0" smtClean="0"/>
              <a:t>Vytvořeno dne: květen 2013</a:t>
            </a:r>
          </a:p>
          <a:p>
            <a:pPr marL="88900" indent="20638">
              <a:buNone/>
            </a:pPr>
            <a:r>
              <a:rPr lang="cs-CZ" sz="1100" dirty="0" err="1" smtClean="0"/>
              <a:t>Odpilotováno</a:t>
            </a:r>
            <a:r>
              <a:rPr lang="cs-CZ" sz="1100" dirty="0" smtClean="0"/>
              <a:t> ve výuce dne: </a:t>
            </a:r>
            <a:r>
              <a:rPr lang="cs-CZ" sz="1100" dirty="0"/>
              <a:t>6</a:t>
            </a:r>
            <a:r>
              <a:rPr lang="cs-CZ" sz="1100" dirty="0" smtClean="0"/>
              <a:t>. 5. 2013</a:t>
            </a:r>
          </a:p>
          <a:p>
            <a:pPr marL="88900" indent="20638">
              <a:buNone/>
            </a:pPr>
            <a:endParaRPr lang="cs-CZ" sz="1100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1200" dirty="0" smtClean="0"/>
              <a:t>Anotace: Prezentace </a:t>
            </a:r>
            <a:r>
              <a:rPr lang="cs-CZ" sz="1200" dirty="0" err="1" smtClean="0"/>
              <a:t>Powerpoint</a:t>
            </a:r>
            <a:r>
              <a:rPr lang="cs-CZ" sz="1200" dirty="0" smtClean="0"/>
              <a:t> určená žákům ZŠ speciální, vzdělávání žáků s TMR a souběžným postižením více vadami jako výukový materiál pro rozumovou výchovu.  Rozšiřujeme a upevňujeme poznatky o dopravních prostředcích, o tom, kde se které dopravní prostředky pohybují – na silnici, na kolejích… Rozšiřujeme slovní zásobu, pasivní slovní zásobu žáků – ověřujeme ukazováním na požadovaný  obrázek. Při skupinové činnosti využíváme vytištěné a </a:t>
            </a:r>
            <a:r>
              <a:rPr lang="cs-CZ" sz="1200" dirty="0" err="1" smtClean="0"/>
              <a:t>zalaminované</a:t>
            </a:r>
            <a:r>
              <a:rPr lang="cs-CZ" sz="1200" dirty="0" smtClean="0"/>
              <a:t> obrázky, při individuální práci se žákem využíváme PC s dotykovým monitorem. Poslední snímek slouží k ověření osvojených vědomostí žáka – žák spojuje pomocí projekčních nástrojů s dopomocí pedagoga. Text slouží jako průvodní slovo pedagoga.</a:t>
            </a:r>
            <a:endParaRPr lang="cs-CZ" sz="12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5Q9CVTO2\MC90043243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21" y="332657"/>
            <a:ext cx="8491157" cy="6192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1124744"/>
            <a:ext cx="2983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DOPRAVNÍ</a:t>
            </a:r>
            <a:endParaRPr lang="cs-CZ" sz="40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52178" y="5085184"/>
            <a:ext cx="35654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PROSTŘEDKY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2051" name="Picture 3" descr="C:\Documents and Settings\TOM\Local Settings\Temporary Internet Files\Content.IE5\KL4Z4QXW\MC9004417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7050" y="540859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TOM\Local Settings\Temporary Internet Files\Content.IE5\NW18V3RI\MP90040744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1156" y="4624355"/>
            <a:ext cx="2444316" cy="162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55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TOM\Local Settings\Temporary Internet Files\Content.IE5\U7HCPJBK\MP90042766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7942" y="375160"/>
            <a:ext cx="2558052" cy="1958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TOM\Local Settings\Temporary Internet Files\Content.IE5\KL4Z4QXW\MP90040744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7400" y="2640236"/>
            <a:ext cx="1899135" cy="1266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692695"/>
            <a:ext cx="3302507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PO SILNICI</a:t>
            </a: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JEZDÍ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016134"/>
            <a:ext cx="1810544" cy="1810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304" y="2091590"/>
            <a:ext cx="1659632" cy="1659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Documents and Settings\TOM\Local Settings\Temporary Internet Files\Content.IE5\5Q9CVTO2\MC900441294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9571" y="4331701"/>
            <a:ext cx="1794791" cy="1794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TOM\Local Settings\Temporary Internet Files\Content.IE5\KL4Z4QXW\MC90038875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8559" y="4604961"/>
            <a:ext cx="2496537" cy="1248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4248" y="3537176"/>
            <a:ext cx="386516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OSOBNÍ   A  NÁKLADNÍ</a:t>
            </a:r>
          </a:p>
          <a:p>
            <a:pPr algn="ctr"/>
            <a:r>
              <a:rPr lang="cs-CZ" sz="2400" dirty="0" smtClean="0">
                <a:latin typeface="Comic Sans MS" pitchFamily="66" charset="0"/>
              </a:rPr>
              <a:t>AUTA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47271" y="5895659"/>
            <a:ext cx="19191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AUTOBUSY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084167" y="3960025"/>
            <a:ext cx="10118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KOLA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08262" y="5869001"/>
            <a:ext cx="1763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Comic Sans MS" pitchFamily="66" charset="0"/>
              </a:rPr>
              <a:t>MOTORKA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75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Documents and Settings\TOM\Local Settings\Temporary Internet Files\Content.IE5\NW18V3RI\MP9002893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289" y="404664"/>
            <a:ext cx="249676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Documents and Settings\TOM\Local Settings\Temporary Internet Files\Content.IE5\5Q9CVTO2\MP90040190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2959" y="3208423"/>
            <a:ext cx="2660855" cy="177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4701" y="571036"/>
            <a:ext cx="3746538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PO KOLEJÍCH</a:t>
            </a: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JEZDÍ </a:t>
            </a:r>
          </a:p>
        </p:txBody>
      </p:sp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3208422"/>
            <a:ext cx="2364281" cy="17732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01" y="2994866"/>
            <a:ext cx="1765083" cy="23534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63520" y="5517232"/>
            <a:ext cx="16674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METRO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50077" y="5070232"/>
            <a:ext cx="1226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VLAK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7273" y="5070232"/>
            <a:ext cx="2222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TRAMVAJ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674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Documents and Settings\TOM\Local Settings\Temporary Internet Files\Content.IE5\NW18V3RI\MP90042775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32003"/>
            <a:ext cx="2420888" cy="24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692696"/>
            <a:ext cx="334418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latin typeface="Comic Sans MS" pitchFamily="66" charset="0"/>
              </a:rPr>
              <a:t>PO VODĚ</a:t>
            </a: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PLUJÍ LODĚ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177" y="3721477"/>
            <a:ext cx="2110661" cy="2116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Documents and Settings\TOM\Local Settings\Temporary Internet Files\Content.IE5\BHRKUN6G\MC90032092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611" y="5005455"/>
            <a:ext cx="3128161" cy="1201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Documents and Settings\TOM\Local Settings\Temporary Internet Files\Content.IE5\BHRKUN6G\MC9003346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567" y="3067153"/>
            <a:ext cx="2232248" cy="1557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2927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20688"/>
            <a:ext cx="3615092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VE VZDUCHU</a:t>
            </a:r>
          </a:p>
          <a:p>
            <a:pPr algn="ctr"/>
            <a:r>
              <a:rPr lang="cs-CZ" sz="4000" b="1" dirty="0" smtClean="0">
                <a:latin typeface="Comic Sans MS" pitchFamily="66" charset="0"/>
              </a:rPr>
              <a:t>LÉTÁ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5122" name="Picture 2" descr="C:\Documents and Settings\TOM\Local Settings\Temporary Internet Files\Content.IE5\U7HCPJBK\MC9003209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324" y="2831273"/>
            <a:ext cx="2801531" cy="1920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Documents and Settings\TOM\Local Settings\Temporary Internet Files\Content.IE5\RVJF9W24\MC9003209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7532" y="3105473"/>
            <a:ext cx="3054495" cy="137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366" y="4957901"/>
            <a:ext cx="20954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LETADLO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7160" y="5767892"/>
            <a:ext cx="16225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BALÓN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905647" y="4919800"/>
            <a:ext cx="23182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VRTULNÍK</a:t>
            </a:r>
            <a:endParaRPr lang="cs-CZ" sz="3200" dirty="0">
              <a:latin typeface="Comic Sans MS" pitchFamily="66" charset="0"/>
            </a:endParaRPr>
          </a:p>
        </p:txBody>
      </p:sp>
      <p:pic>
        <p:nvPicPr>
          <p:cNvPr id="5127" name="Picture 7" descr="C:\Documents and Settings\TOM\Local Settings\Temporary Internet Files\Content.IE5\0983S2Q8\MP9004011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9720" y="404664"/>
            <a:ext cx="2593237" cy="2074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Documents and Settings\TOM\Local Settings\Temporary Internet Files\Content.IE5\KL4Z4QXW\MC90044501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2079" y="3967013"/>
            <a:ext cx="1352722" cy="1751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5470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03648" y="404664"/>
            <a:ext cx="59362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SPOJ, CO KAM PATŘÍ</a:t>
            </a:r>
            <a:endParaRPr lang="cs-CZ" sz="4000" b="1" dirty="0">
              <a:latin typeface="Comic Sans MS" pitchFamily="66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2147512" cy="1719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1050" y="1659123"/>
            <a:ext cx="2500313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59123"/>
            <a:ext cx="2170207" cy="1658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824" y="4371653"/>
            <a:ext cx="2798763" cy="192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67" y="4710583"/>
            <a:ext cx="2500313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548" y="4579218"/>
            <a:ext cx="2269493" cy="15120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8327894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04258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CITACE</a:t>
            </a:r>
          </a:p>
          <a:p>
            <a:r>
              <a:rPr lang="cs-CZ" dirty="0" smtClean="0"/>
              <a:t>Obr. tramvaj:</a:t>
            </a:r>
            <a:r>
              <a:rPr lang="cs-CZ" b="1" dirty="0" smtClean="0"/>
              <a:t> </a:t>
            </a:r>
            <a:r>
              <a:rPr lang="cs-CZ" dirty="0"/>
              <a:t>USER:HAROLD17. </a:t>
            </a:r>
            <a:r>
              <a:rPr lang="cs-CZ" i="1" dirty="0"/>
              <a:t>Wikipedia.cz</a:t>
            </a:r>
            <a:r>
              <a:rPr lang="cs-CZ" dirty="0"/>
              <a:t> [online]. [cit. 3</a:t>
            </a:r>
            <a:r>
              <a:rPr lang="cs-CZ" dirty="0" smtClean="0"/>
              <a:t>.5.2013</a:t>
            </a:r>
            <a:r>
              <a:rPr lang="cs-CZ" dirty="0"/>
              <a:t>]. </a:t>
            </a:r>
            <a:endParaRPr lang="cs-CZ" dirty="0" smtClean="0"/>
          </a:p>
          <a:p>
            <a:r>
              <a:rPr lang="cs-CZ" dirty="0" smtClean="0"/>
              <a:t>Dostupný </a:t>
            </a:r>
            <a:r>
              <a:rPr lang="cs-CZ" dirty="0"/>
              <a:t>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cs.wikipedia.org/wiki/Soubor:Tram_Vario_LF_Brno.jpg</a:t>
            </a:r>
            <a:endParaRPr lang="cs-CZ" dirty="0" smtClean="0"/>
          </a:p>
          <a:p>
            <a:endParaRPr lang="cs-CZ" b="1" dirty="0"/>
          </a:p>
          <a:p>
            <a:r>
              <a:rPr lang="cs-CZ" dirty="0" smtClean="0"/>
              <a:t>Obr. </a:t>
            </a:r>
            <a:r>
              <a:rPr lang="cs-CZ" dirty="0"/>
              <a:t>m</a:t>
            </a:r>
            <a:r>
              <a:rPr lang="cs-CZ" dirty="0" smtClean="0"/>
              <a:t>etro: </a:t>
            </a:r>
            <a:r>
              <a:rPr lang="cs-CZ" dirty="0"/>
              <a:t>HONZA GROH. </a:t>
            </a:r>
            <a:r>
              <a:rPr lang="cs-CZ" i="1" dirty="0" err="1"/>
              <a:t>Wikipedia</a:t>
            </a:r>
            <a:r>
              <a:rPr lang="cs-CZ" dirty="0"/>
              <a:t> [online]. [cit. 3</a:t>
            </a:r>
            <a:r>
              <a:rPr lang="cs-CZ" dirty="0" smtClean="0"/>
              <a:t>.5.2013</a:t>
            </a:r>
            <a:r>
              <a:rPr lang="cs-CZ" dirty="0"/>
              <a:t>]. </a:t>
            </a:r>
            <a:r>
              <a:rPr lang="cs-CZ" dirty="0" smtClean="0"/>
              <a:t>Dostupný </a:t>
            </a:r>
            <a:r>
              <a:rPr lang="cs-CZ" dirty="0"/>
              <a:t>na WWW: 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://cs.wikipedia.org/wiki/Soubor:E%C4%8Ds,_</a:t>
            </a:r>
            <a:r>
              <a:rPr lang="cs-CZ" dirty="0" smtClean="0">
                <a:hlinkClick r:id="rId3"/>
              </a:rPr>
              <a:t>Ka%C4%8Derov_odjezd.jpg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Ilustrace: www.office.microsoft.com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9005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240</TotalTime>
  <Words>59</Words>
  <Application>Microsoft Office PowerPoint</Application>
  <PresentationFormat>Předvádění na obrazovce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32</cp:revision>
  <dcterms:created xsi:type="dcterms:W3CDTF">2012-11-19T12:36:06Z</dcterms:created>
  <dcterms:modified xsi:type="dcterms:W3CDTF">2013-06-24T16:56:58Z</dcterms:modified>
</cp:coreProperties>
</file>