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3" r:id="rId3"/>
    <p:sldId id="256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6A42"/>
    <a:srgbClr val="FB461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309" autoAdjust="0"/>
    <p:restoredTop sz="93250" autoAdjust="0"/>
  </p:normalViewPr>
  <p:slideViewPr>
    <p:cSldViewPr>
      <p:cViewPr varScale="1">
        <p:scale>
          <a:sx n="69" d="100"/>
          <a:sy n="69" d="100"/>
        </p:scale>
        <p:origin x="-150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Budíškovice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Petra Andělová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VY_32_INOVACE_2A_02_Colours1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Opakování a procvičování </a:t>
          </a:r>
          <a:r>
            <a:rPr lang="cs-CZ" dirty="0" smtClean="0"/>
            <a:t>barev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err="1" smtClean="0"/>
            <a:t>CZ.1.07</a:t>
          </a:r>
          <a:r>
            <a:rPr lang="cs-CZ" dirty="0" smtClean="0"/>
            <a:t>/1.4.00/21.3022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A73430F2-8247-4ED0-AA10-577C6B4449AD}" type="pres">
      <dgm:prSet presAssocID="{C73C7642-F245-4585-8F88-243F9FAEF6CA}" presName="vertSpace4" presStyleLbl="node1" presStyleIdx="2" presStyleCnt="5"/>
      <dgm:spPr/>
    </dgm:pt>
    <dgm:pt modelId="{2225F4B7-D5E5-4ABC-A74D-89DF612FD43B}" type="pres">
      <dgm:prSet presAssocID="{C73C7642-F245-4585-8F88-243F9FAEF6CA}" presName="circle4" presStyleLbl="node1" presStyleIdx="3" presStyleCnt="5"/>
      <dgm:spPr/>
    </dgm:pt>
    <dgm:pt modelId="{E213CEB3-AC26-46A5-B5EF-966295AE67FD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8686AAFC-9326-4364-BC47-A59E252FDEAE}" type="pres">
      <dgm:prSet presAssocID="{EBC41103-E2E5-4D48-9B4B-425520D3D098}" presName="vertSpace5" presStyleLbl="node1" presStyleIdx="3" presStyleCnt="5"/>
      <dgm:spPr/>
    </dgm:pt>
    <dgm:pt modelId="{48C8C429-3407-4AFD-B49F-99646D5DA08A}" type="pres">
      <dgm:prSet presAssocID="{EBC41103-E2E5-4D48-9B4B-425520D3D098}" presName="circle5" presStyleLbl="node1" presStyleIdx="4" presStyleCnt="5"/>
      <dgm:spPr/>
    </dgm:pt>
    <dgm:pt modelId="{C1E95C55-4B1A-4F71-B859-65D1F40A46E0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FF5322-1F04-4756-ACED-CA93D9AD61A4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474844-2EB7-46F1-B77E-38A6D8B3368D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863A65F-37DB-4FBE-85F6-5EE6679B8EC4}" type="presOf" srcId="{019433A1-1324-4DE1-9E6F-32B851095F74}" destId="{E7297F21-D4FD-4A41-AE58-814D01A6B5E7}" srcOrd="1" destOrd="0" presId="urn:microsoft.com/office/officeart/2005/8/layout/target3"/>
    <dgm:cxn modelId="{324614AD-C156-4F4E-8FDD-F77803842246}" type="presOf" srcId="{C73C7642-F245-4585-8F88-243F9FAEF6CA}" destId="{84FF5322-1F04-4756-ACED-CA93D9AD61A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3218D34-A3C6-4458-9341-139F1CECCA47}" type="presOf" srcId="{019433A1-1324-4DE1-9E6F-32B851095F74}" destId="{A3817367-F2BC-482F-8832-FA00B51DCCF3}" srcOrd="0" destOrd="0" presId="urn:microsoft.com/office/officeart/2005/8/layout/target3"/>
    <dgm:cxn modelId="{6EEE5F5E-669E-43CA-88A6-159B85C5C132}" type="presOf" srcId="{FBBFC3EA-9D9D-4F3A-BEA6-9C2C0E46BF20}" destId="{643EA938-EDE0-4533-ACCC-D2BD6F3A527C}" srcOrd="0" destOrd="0" presId="urn:microsoft.com/office/officeart/2005/8/layout/target3"/>
    <dgm:cxn modelId="{E89C5227-7EBC-4712-8619-EACDC5067581}" type="presOf" srcId="{EBC41103-E2E5-4D48-9B4B-425520D3D098}" destId="{A2474844-2EB7-46F1-B77E-38A6D8B3368D}" srcOrd="1" destOrd="0" presId="urn:microsoft.com/office/officeart/2005/8/layout/target3"/>
    <dgm:cxn modelId="{D82FA077-5178-4C44-924C-3FADD2066497}" type="presOf" srcId="{C73C7642-F245-4585-8F88-243F9FAEF6CA}" destId="{E213CEB3-AC26-46A5-B5EF-966295AE67FD}" srcOrd="0" destOrd="0" presId="urn:microsoft.com/office/officeart/2005/8/layout/target3"/>
    <dgm:cxn modelId="{4B6BCC58-79B0-4D32-83F3-4114E06FA7E9}" type="presOf" srcId="{EBC41103-E2E5-4D48-9B4B-425520D3D098}" destId="{C1E95C55-4B1A-4F71-B859-65D1F40A46E0}" srcOrd="0" destOrd="0" presId="urn:microsoft.com/office/officeart/2005/8/layout/target3"/>
    <dgm:cxn modelId="{49DCA794-7C99-4631-9DEC-7B17E674F6EB}" type="presOf" srcId="{445C7998-7549-48B0-BD68-D4F0167F02E5}" destId="{4D19AB04-24FA-40C2-B203-52AE3D15E171}" srcOrd="1" destOrd="0" presId="urn:microsoft.com/office/officeart/2005/8/layout/target3"/>
    <dgm:cxn modelId="{C4AC05BA-67A8-40CE-85BA-E959F6131350}" type="presOf" srcId="{445C7998-7549-48B0-BD68-D4F0167F02E5}" destId="{BC35EE03-4121-4EF9-923D-7CB6D30D358D}" srcOrd="0" destOrd="0" presId="urn:microsoft.com/office/officeart/2005/8/layout/target3"/>
    <dgm:cxn modelId="{B0DB609A-08CB-425E-9823-44A32526F0B4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EB38800F-F87A-4555-A990-862235D928AD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5885D9D-73D8-462F-A748-8A04572DB2D5}" type="presParOf" srcId="{71045F8C-00FA-488E-A7BD-E2E6753D979D}" destId="{3577EC6B-C980-4F34-8C69-4365E7B8FC8C}" srcOrd="0" destOrd="0" presId="urn:microsoft.com/office/officeart/2005/8/layout/target3"/>
    <dgm:cxn modelId="{FB435466-475B-4599-BE00-64115FB0F1AF}" type="presParOf" srcId="{71045F8C-00FA-488E-A7BD-E2E6753D979D}" destId="{6940EB87-DC1D-4BC3-9408-9AC2E1FFC039}" srcOrd="1" destOrd="0" presId="urn:microsoft.com/office/officeart/2005/8/layout/target3"/>
    <dgm:cxn modelId="{ADFDA0F4-18CA-4C89-BA24-F65FA4A1D8E9}" type="presParOf" srcId="{71045F8C-00FA-488E-A7BD-E2E6753D979D}" destId="{BC35EE03-4121-4EF9-923D-7CB6D30D358D}" srcOrd="2" destOrd="0" presId="urn:microsoft.com/office/officeart/2005/8/layout/target3"/>
    <dgm:cxn modelId="{5D728773-786F-4773-A2D8-540A3A080293}" type="presParOf" srcId="{71045F8C-00FA-488E-A7BD-E2E6753D979D}" destId="{C95EEA27-3CBF-4645-A92D-9D8AF5C1CBFC}" srcOrd="3" destOrd="0" presId="urn:microsoft.com/office/officeart/2005/8/layout/target3"/>
    <dgm:cxn modelId="{6FF3F1BB-B0C4-4E5E-990E-768003F029AC}" type="presParOf" srcId="{71045F8C-00FA-488E-A7BD-E2E6753D979D}" destId="{851BB866-B6AE-4566-893F-4C635BA974FC}" srcOrd="4" destOrd="0" presId="urn:microsoft.com/office/officeart/2005/8/layout/target3"/>
    <dgm:cxn modelId="{AE765D2D-E9F7-4FE6-8493-43A7CD256038}" type="presParOf" srcId="{71045F8C-00FA-488E-A7BD-E2E6753D979D}" destId="{643EA938-EDE0-4533-ACCC-D2BD6F3A527C}" srcOrd="5" destOrd="0" presId="urn:microsoft.com/office/officeart/2005/8/layout/target3"/>
    <dgm:cxn modelId="{4BBD1729-906D-4557-A151-8FD180EB1326}" type="presParOf" srcId="{71045F8C-00FA-488E-A7BD-E2E6753D979D}" destId="{92F31B18-D66D-4CC7-89B9-378928DE877D}" srcOrd="6" destOrd="0" presId="urn:microsoft.com/office/officeart/2005/8/layout/target3"/>
    <dgm:cxn modelId="{4F686993-2734-4F78-8BBA-9833378B5661}" type="presParOf" srcId="{71045F8C-00FA-488E-A7BD-E2E6753D979D}" destId="{902074E1-B931-4618-97F1-FADBE82E9C3C}" srcOrd="7" destOrd="0" presId="urn:microsoft.com/office/officeart/2005/8/layout/target3"/>
    <dgm:cxn modelId="{019B72E5-0A8F-454A-B1CD-230EAA755DB9}" type="presParOf" srcId="{71045F8C-00FA-488E-A7BD-E2E6753D979D}" destId="{A3817367-F2BC-482F-8832-FA00B51DCCF3}" srcOrd="8" destOrd="0" presId="urn:microsoft.com/office/officeart/2005/8/layout/target3"/>
    <dgm:cxn modelId="{2614792A-9DD5-443A-A93E-AB2B46EF95D1}" type="presParOf" srcId="{71045F8C-00FA-488E-A7BD-E2E6753D979D}" destId="{A73430F2-8247-4ED0-AA10-577C6B4449AD}" srcOrd="9" destOrd="0" presId="urn:microsoft.com/office/officeart/2005/8/layout/target3"/>
    <dgm:cxn modelId="{9D71BBB8-0676-4369-9609-F94BEAA7B544}" type="presParOf" srcId="{71045F8C-00FA-488E-A7BD-E2E6753D979D}" destId="{2225F4B7-D5E5-4ABC-A74D-89DF612FD43B}" srcOrd="10" destOrd="0" presId="urn:microsoft.com/office/officeart/2005/8/layout/target3"/>
    <dgm:cxn modelId="{DAE45408-17A0-46A2-95E7-F570E864E668}" type="presParOf" srcId="{71045F8C-00FA-488E-A7BD-E2E6753D979D}" destId="{E213CEB3-AC26-46A5-B5EF-966295AE67FD}" srcOrd="11" destOrd="0" presId="urn:microsoft.com/office/officeart/2005/8/layout/target3"/>
    <dgm:cxn modelId="{7D29C51A-01CA-4680-8850-48A17DD558FC}" type="presParOf" srcId="{71045F8C-00FA-488E-A7BD-E2E6753D979D}" destId="{8686AAFC-9326-4364-BC47-A59E252FDEAE}" srcOrd="12" destOrd="0" presId="urn:microsoft.com/office/officeart/2005/8/layout/target3"/>
    <dgm:cxn modelId="{4F688EDA-0304-4761-986A-C26EEBFDFAD9}" type="presParOf" srcId="{71045F8C-00FA-488E-A7BD-E2E6753D979D}" destId="{48C8C429-3407-4AFD-B49F-99646D5DA08A}" srcOrd="13" destOrd="0" presId="urn:microsoft.com/office/officeart/2005/8/layout/target3"/>
    <dgm:cxn modelId="{E4785882-C1FD-4578-8D36-3A1E5CACCDEF}" type="presParOf" srcId="{71045F8C-00FA-488E-A7BD-E2E6753D979D}" destId="{C1E95C55-4B1A-4F71-B859-65D1F40A46E0}" srcOrd="14" destOrd="0" presId="urn:microsoft.com/office/officeart/2005/8/layout/target3"/>
    <dgm:cxn modelId="{5BBFD7B9-E4D2-4177-9016-62B65DFA83CC}" type="presParOf" srcId="{71045F8C-00FA-488E-A7BD-E2E6753D979D}" destId="{4D19AB04-24FA-40C2-B203-52AE3D15E171}" srcOrd="15" destOrd="0" presId="urn:microsoft.com/office/officeart/2005/8/layout/target3"/>
    <dgm:cxn modelId="{EDF57C7F-7B3D-41E1-9593-06429F149CB6}" type="presParOf" srcId="{71045F8C-00FA-488E-A7BD-E2E6753D979D}" destId="{832BF48F-0145-4429-9E02-8FCA946CCE9E}" srcOrd="16" destOrd="0" presId="urn:microsoft.com/office/officeart/2005/8/layout/target3"/>
    <dgm:cxn modelId="{33ED272E-B5C8-4A2E-8676-FC593E0AE02D}" type="presParOf" srcId="{71045F8C-00FA-488E-A7BD-E2E6753D979D}" destId="{E7297F21-D4FD-4A41-AE58-814D01A6B5E7}" srcOrd="17" destOrd="0" presId="urn:microsoft.com/office/officeart/2005/8/layout/target3"/>
    <dgm:cxn modelId="{9C2A251A-E12E-468E-8241-E67BD63558BE}" type="presParOf" srcId="{71045F8C-00FA-488E-A7BD-E2E6753D979D}" destId="{84FF5322-1F04-4756-ACED-CA93D9AD61A4}" srcOrd="18" destOrd="0" presId="urn:microsoft.com/office/officeart/2005/8/layout/target3"/>
    <dgm:cxn modelId="{7780C703-5714-49C4-963A-F3D75F1AFC71}" type="presParOf" srcId="{71045F8C-00FA-488E-A7BD-E2E6753D979D}" destId="{A2474844-2EB7-46F1-B77E-38A6D8B3368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Budíškovice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   Mgr. Petra Andělová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VY_32_INOVACE_2A_02_Colours1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2225F4B7-D5E5-4ABC-A74D-89DF612FD43B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3CEB3-AC26-46A5-B5EF-966295AE67F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Opakování a procvičování </a:t>
          </a:r>
          <a:r>
            <a:rPr lang="cs-CZ" sz="1800" kern="1200" dirty="0" smtClean="0"/>
            <a:t>barev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48C8C429-3407-4AFD-B49F-99646D5DA08A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95C55-4B1A-4F71-B859-65D1F40A46E0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err="1" smtClean="0"/>
            <a:t>CZ.1.07</a:t>
          </a:r>
          <a:r>
            <a:rPr lang="cs-CZ" sz="1800" kern="1200" dirty="0" smtClean="0"/>
            <a:t>/1.4.00/21.3022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0ABEFD-5E89-4602-A4A7-9BD7EA63A982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C4BA59-F9E4-48EE-B312-B35B1965DC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423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88DC08-D9D5-4FBC-AF21-14D7182B066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5806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Posloucháme písničku a sledujeme objevující</a:t>
            </a:r>
            <a:r>
              <a:rPr lang="cs-CZ" baseline="0" dirty="0" smtClean="0"/>
              <a:t> se barvy. Při opakování zpíváme.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C4BA59-F9E4-48EE-B312-B35B1965DC0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8064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Čteme názvy barev,</a:t>
            </a:r>
            <a:r>
              <a:rPr lang="cs-CZ" baseline="0" dirty="0" smtClean="0"/>
              <a:t> barvy se po přečtení odkryjí. Slovíčka se ztratí, zkusíme pojmenovat barvy. Objeví se názvy barev, zkusíme spojit se správnou barvou.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C4BA59-F9E4-48EE-B312-B35B1965DC0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4081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nacvičují pravopis</a:t>
            </a:r>
            <a:r>
              <a:rPr lang="cs-CZ" baseline="0" dirty="0" smtClean="0"/>
              <a:t> slovíček. Vytisknuté listy doplňují žáci v lavicích.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C4BA59-F9E4-48EE-B312-B35B1965DC0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8224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Učitel jmenuje dvě barvy, žáci pokládají pravou a levou dlaň.</a:t>
            </a:r>
            <a:r>
              <a:rPr lang="cs-CZ" baseline="0" dirty="0" smtClean="0"/>
              <a:t> V lavici mají ostatní tento list vytisknutý a procvičují současně s žákem u tabule. Barev se dotýkají dvěma prsty.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C4BA59-F9E4-48EE-B312-B35B1965DC0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709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765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845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4964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68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648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909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297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891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578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22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190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A3303-4BCF-4E7B-A587-10300982C40B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2D5120-786E-4E5C-9022-F18FF8EEAE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216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85398261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4744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8550325"/>
              </p:ext>
            </p:extLst>
          </p:nvPr>
        </p:nvGraphicFramePr>
        <p:xfrm>
          <a:off x="1115616" y="1412776"/>
          <a:ext cx="6576392" cy="412023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88196"/>
                <a:gridCol w="3288196"/>
              </a:tblGrid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  <a:tr h="82143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</a:t>
                      </a:r>
                      <a:r>
                        <a:rPr lang="cs-CZ" baseline="0" dirty="0" smtClean="0"/>
                        <a:t> interaktivní tabuli</a:t>
                      </a:r>
                      <a:endParaRPr lang="cs-CZ" dirty="0"/>
                    </a:p>
                  </a:txBody>
                  <a:tcPr/>
                </a:tc>
              </a:tr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Fixy na tabuli</a:t>
                      </a:r>
                      <a:endParaRPr lang="cs-CZ" dirty="0"/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Podporuje aktivní zopakování učiva s využitím interaktivní tabule </a:t>
                      </a:r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Viz poznámky</a:t>
                      </a:r>
                      <a:r>
                        <a:rPr lang="cs-CZ" baseline="0" dirty="0" smtClean="0"/>
                        <a:t> u jednotlivých snímků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1"/>
          <p:cNvSpPr txBox="1">
            <a:spLocks/>
          </p:cNvSpPr>
          <p:nvPr/>
        </p:nvSpPr>
        <p:spPr>
          <a:xfrm>
            <a:off x="1043608" y="452005"/>
            <a:ext cx="6707088" cy="8001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229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8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Colours</a:t>
            </a:r>
            <a:r>
              <a:rPr lang="cs-CZ" sz="88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I.</a:t>
            </a:r>
            <a:endParaRPr lang="cs-CZ" sz="8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2158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6cípá hvězda 1"/>
          <p:cNvSpPr/>
          <p:nvPr/>
        </p:nvSpPr>
        <p:spPr>
          <a:xfrm>
            <a:off x="827584" y="1124744"/>
            <a:ext cx="1008112" cy="1080120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6cípá hvězda 2"/>
          <p:cNvSpPr/>
          <p:nvPr/>
        </p:nvSpPr>
        <p:spPr>
          <a:xfrm>
            <a:off x="2123728" y="1124744"/>
            <a:ext cx="1008112" cy="1080120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6cípá hvězda 3"/>
          <p:cNvSpPr/>
          <p:nvPr/>
        </p:nvSpPr>
        <p:spPr>
          <a:xfrm>
            <a:off x="3347864" y="1124744"/>
            <a:ext cx="1008112" cy="1080120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6cípá hvězda 4"/>
          <p:cNvSpPr/>
          <p:nvPr/>
        </p:nvSpPr>
        <p:spPr>
          <a:xfrm>
            <a:off x="4572000" y="1124744"/>
            <a:ext cx="1008112" cy="1080120"/>
          </a:xfrm>
          <a:prstGeom prst="star6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6cípá hvězda 5"/>
          <p:cNvSpPr/>
          <p:nvPr/>
        </p:nvSpPr>
        <p:spPr>
          <a:xfrm>
            <a:off x="3347864" y="2564904"/>
            <a:ext cx="1008112" cy="1080120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6cípá hvězda 6"/>
          <p:cNvSpPr/>
          <p:nvPr/>
        </p:nvSpPr>
        <p:spPr>
          <a:xfrm>
            <a:off x="4572000" y="2564904"/>
            <a:ext cx="1008112" cy="1080120"/>
          </a:xfrm>
          <a:prstGeom prst="star6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6cípá hvězda 7"/>
          <p:cNvSpPr/>
          <p:nvPr/>
        </p:nvSpPr>
        <p:spPr>
          <a:xfrm>
            <a:off x="5868144" y="2564904"/>
            <a:ext cx="1008112" cy="1080120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6cípá hvězda 8"/>
          <p:cNvSpPr/>
          <p:nvPr/>
        </p:nvSpPr>
        <p:spPr>
          <a:xfrm>
            <a:off x="7236296" y="2564904"/>
            <a:ext cx="1008112" cy="1080120"/>
          </a:xfrm>
          <a:prstGeom prst="star6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827584" y="4077072"/>
            <a:ext cx="1008112" cy="1080120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6cípá hvězda 10"/>
          <p:cNvSpPr/>
          <p:nvPr/>
        </p:nvSpPr>
        <p:spPr>
          <a:xfrm>
            <a:off x="2123728" y="4077072"/>
            <a:ext cx="1008112" cy="1080120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6cípá hvězda 11"/>
          <p:cNvSpPr/>
          <p:nvPr/>
        </p:nvSpPr>
        <p:spPr>
          <a:xfrm>
            <a:off x="3347864" y="4077072"/>
            <a:ext cx="1008112" cy="1080120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6cípá hvězda 12"/>
          <p:cNvSpPr/>
          <p:nvPr/>
        </p:nvSpPr>
        <p:spPr>
          <a:xfrm>
            <a:off x="4572000" y="4077072"/>
            <a:ext cx="1008112" cy="1080120"/>
          </a:xfrm>
          <a:prstGeom prst="star6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6cípá hvězda 13"/>
          <p:cNvSpPr/>
          <p:nvPr/>
        </p:nvSpPr>
        <p:spPr>
          <a:xfrm>
            <a:off x="5868144" y="4977172"/>
            <a:ext cx="1008112" cy="1080120"/>
          </a:xfrm>
          <a:prstGeom prst="star6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6cípá hvězda 14"/>
          <p:cNvSpPr/>
          <p:nvPr/>
        </p:nvSpPr>
        <p:spPr>
          <a:xfrm>
            <a:off x="7236296" y="4977172"/>
            <a:ext cx="1008112" cy="1080120"/>
          </a:xfrm>
          <a:prstGeom prst="star6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683568" y="47667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red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51720" y="47667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orange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75856" y="47667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yellow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99992" y="476671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green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96136" y="623731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blue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164288" y="6237311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purple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8857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red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628800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orange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564904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yellow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441398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green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365104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blue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5301208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purple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692696"/>
            <a:ext cx="1944216" cy="52322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5856" y="1628800"/>
            <a:ext cx="1944216" cy="52322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2564904"/>
            <a:ext cx="1944216" cy="52322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3441398"/>
            <a:ext cx="1944216" cy="52322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4365104"/>
            <a:ext cx="1944216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84418" y="5301208"/>
            <a:ext cx="1944216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692696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green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1628800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purple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44208" y="2564904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red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44208" y="3441398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blue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44208" y="4365104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orange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44208" y="5301208"/>
            <a:ext cx="1944216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yellow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718534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692" y="847621"/>
            <a:ext cx="1800200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red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7692" y="1821392"/>
            <a:ext cx="1800200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orange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7692" y="2780927"/>
            <a:ext cx="1800200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yellow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7692" y="3717031"/>
            <a:ext cx="1800200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green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7692" y="4644885"/>
            <a:ext cx="1800200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blue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7692" y="5572859"/>
            <a:ext cx="1800200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purple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1720" y="847621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/>
              <a:t>r</a:t>
            </a:r>
            <a:r>
              <a:rPr lang="cs-CZ" sz="3200" dirty="0" err="1" smtClean="0"/>
              <a:t>_d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81652" y="847621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</a:t>
            </a:r>
            <a:r>
              <a:rPr lang="cs-CZ" sz="3200" dirty="0" err="1" smtClean="0"/>
              <a:t>ed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86075" y="847621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re_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51720" y="1821392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o_ang</a:t>
            </a:r>
            <a:r>
              <a:rPr lang="cs-CZ" sz="3200" dirty="0" smtClean="0"/>
              <a:t>_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81652" y="1821392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or_n_e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86075" y="1821392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</a:t>
            </a:r>
            <a:r>
              <a:rPr lang="cs-CZ" sz="3200" dirty="0" err="1" smtClean="0"/>
              <a:t>ra_ge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51720" y="2780927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ye_lo</a:t>
            </a:r>
            <a:r>
              <a:rPr lang="cs-CZ" sz="3200" dirty="0" smtClean="0"/>
              <a:t>_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81652" y="2780927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</a:t>
            </a:r>
            <a:r>
              <a:rPr lang="cs-CZ" sz="3200" dirty="0" err="1" smtClean="0"/>
              <a:t>ell_w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86075" y="2780927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y_l_ow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51720" y="3717031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g_een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81652" y="3717031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gr_e</a:t>
            </a:r>
            <a:r>
              <a:rPr lang="cs-CZ" sz="3200" dirty="0" smtClean="0"/>
              <a:t>_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86075" y="3717031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</a:t>
            </a:r>
            <a:r>
              <a:rPr lang="cs-CZ" sz="3200" dirty="0" err="1" smtClean="0"/>
              <a:t>re_n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51720" y="4644885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/>
              <a:t>b</a:t>
            </a:r>
            <a:r>
              <a:rPr lang="cs-CZ" sz="3200" dirty="0" err="1" smtClean="0"/>
              <a:t>_ue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81652" y="4644885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blu</a:t>
            </a:r>
            <a:r>
              <a:rPr lang="cs-CZ" sz="3200" dirty="0" smtClean="0"/>
              <a:t>_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686075" y="4644884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bl_e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51720" y="5572859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p_rp_e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81652" y="5572858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pu_pl</a:t>
            </a:r>
            <a:r>
              <a:rPr lang="cs-CZ" sz="3200" dirty="0" smtClean="0"/>
              <a:t>_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86075" y="5572859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</a:t>
            </a:r>
            <a:r>
              <a:rPr lang="cs-CZ" sz="3200" dirty="0" err="1" smtClean="0"/>
              <a:t>ur_le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740352" y="98072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599457" y="881499"/>
            <a:ext cx="1550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______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613313" y="1821392"/>
            <a:ext cx="1550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______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613312" y="2780927"/>
            <a:ext cx="1550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______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599456" y="3717030"/>
            <a:ext cx="1550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______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613313" y="4644885"/>
            <a:ext cx="1550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______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613313" y="5572857"/>
            <a:ext cx="1550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______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6731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1524027" y="2060848"/>
            <a:ext cx="2232248" cy="223224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915816" y="321327"/>
            <a:ext cx="2232248" cy="223224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945271" y="1268760"/>
            <a:ext cx="2232248" cy="2232248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697324" y="3861048"/>
            <a:ext cx="2232248" cy="2232248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716016" y="3439584"/>
            <a:ext cx="2232248" cy="223224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336923" y="2042801"/>
            <a:ext cx="2232248" cy="22322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046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214</Words>
  <Application>Microsoft Office PowerPoint</Application>
  <PresentationFormat>Předvádění na obrazovce (4:3)</PresentationFormat>
  <Paragraphs>74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Colours I.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Colours</dc:title>
  <dc:creator>Admin</dc:creator>
  <cp:lastModifiedBy>Admin</cp:lastModifiedBy>
  <cp:revision>26</cp:revision>
  <dcterms:created xsi:type="dcterms:W3CDTF">2012-09-27T17:55:48Z</dcterms:created>
  <dcterms:modified xsi:type="dcterms:W3CDTF">2013-06-30T19:27:19Z</dcterms:modified>
</cp:coreProperties>
</file>