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41C5"/>
    <a:srgbClr val="D852BB"/>
    <a:srgbClr val="FC6A42"/>
    <a:srgbClr val="FB46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09" autoAdjust="0"/>
    <p:restoredTop sz="93250" autoAdjust="0"/>
  </p:normalViewPr>
  <p:slideViewPr>
    <p:cSldViewPr>
      <p:cViewPr varScale="1">
        <p:scale>
          <a:sx n="69" d="100"/>
          <a:sy n="69" d="100"/>
        </p:scale>
        <p:origin x="-15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VY_32_INOVACE_2A_03_Colours2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a procvičování </a:t>
          </a:r>
          <a:r>
            <a:rPr lang="cs-CZ" dirty="0" smtClean="0"/>
            <a:t>barev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E8CB006-F206-4DE5-9469-3BD6066B1673}" type="presOf" srcId="{39F8B381-5807-488E-AC22-73DD4140ED4A}" destId="{71045F8C-00FA-488E-A7BD-E2E6753D979D}" srcOrd="0" destOrd="0" presId="urn:microsoft.com/office/officeart/2005/8/layout/target3"/>
    <dgm:cxn modelId="{324C45B3-915C-451C-86A3-32A14E71913B}" type="presOf" srcId="{EBC41103-E2E5-4D48-9B4B-425520D3D098}" destId="{A2474844-2EB7-46F1-B77E-38A6D8B3368D}" srcOrd="1" destOrd="0" presId="urn:microsoft.com/office/officeart/2005/8/layout/target3"/>
    <dgm:cxn modelId="{6B0AD66B-0220-453C-BA25-D53F67635D4A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84A9CDF-368E-44F3-9600-F7B82D94AD1B}" type="presOf" srcId="{019433A1-1324-4DE1-9E6F-32B851095F74}" destId="{A3817367-F2BC-482F-8832-FA00B51DCCF3}" srcOrd="0" destOrd="0" presId="urn:microsoft.com/office/officeart/2005/8/layout/target3"/>
    <dgm:cxn modelId="{67369BD1-6DE2-4C2B-BAC6-66A3D988195D}" type="presOf" srcId="{FBBFC3EA-9D9D-4F3A-BEA6-9C2C0E46BF20}" destId="{832BF48F-0145-4429-9E02-8FCA946CCE9E}" srcOrd="1" destOrd="0" presId="urn:microsoft.com/office/officeart/2005/8/layout/target3"/>
    <dgm:cxn modelId="{04C1D1D5-542A-4A51-8367-0B95FF7D3269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29D874A-7BEA-4B3D-8080-9F055688E86A}" type="presOf" srcId="{C73C7642-F245-4585-8F88-243F9FAEF6CA}" destId="{E213CEB3-AC26-46A5-B5EF-966295AE67F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0019E2E-BA1E-46D9-B5A5-CA39DB1516D1}" type="presOf" srcId="{019433A1-1324-4DE1-9E6F-32B851095F74}" destId="{E7297F21-D4FD-4A41-AE58-814D01A6B5E7}" srcOrd="1" destOrd="0" presId="urn:microsoft.com/office/officeart/2005/8/layout/target3"/>
    <dgm:cxn modelId="{8656A65C-3B8D-4F62-90D3-1E9DE0DFD98A}" type="presOf" srcId="{EBC41103-E2E5-4D48-9B4B-425520D3D098}" destId="{C1E95C55-4B1A-4F71-B859-65D1F40A46E0}" srcOrd="0" destOrd="0" presId="urn:microsoft.com/office/officeart/2005/8/layout/target3"/>
    <dgm:cxn modelId="{0E9A7A5E-3FA7-4196-A479-B5C5C7891F89}" type="presOf" srcId="{C73C7642-F245-4585-8F88-243F9FAEF6CA}" destId="{84FF5322-1F04-4756-ACED-CA93D9AD61A4}" srcOrd="1" destOrd="0" presId="urn:microsoft.com/office/officeart/2005/8/layout/target3"/>
    <dgm:cxn modelId="{FD02D77B-70D4-45BD-85B1-45579570B99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50FFCA3D-4AE8-44E5-8550-D084553A2F37}" type="presParOf" srcId="{71045F8C-00FA-488E-A7BD-E2E6753D979D}" destId="{3577EC6B-C980-4F34-8C69-4365E7B8FC8C}" srcOrd="0" destOrd="0" presId="urn:microsoft.com/office/officeart/2005/8/layout/target3"/>
    <dgm:cxn modelId="{CF07A797-0883-4B23-B03C-2BDD96249293}" type="presParOf" srcId="{71045F8C-00FA-488E-A7BD-E2E6753D979D}" destId="{6940EB87-DC1D-4BC3-9408-9AC2E1FFC039}" srcOrd="1" destOrd="0" presId="urn:microsoft.com/office/officeart/2005/8/layout/target3"/>
    <dgm:cxn modelId="{388B34A7-6D05-4867-AC2A-A4326D7B7A32}" type="presParOf" srcId="{71045F8C-00FA-488E-A7BD-E2E6753D979D}" destId="{BC35EE03-4121-4EF9-923D-7CB6D30D358D}" srcOrd="2" destOrd="0" presId="urn:microsoft.com/office/officeart/2005/8/layout/target3"/>
    <dgm:cxn modelId="{267153AF-7314-4D4F-9068-C1BC09F052AD}" type="presParOf" srcId="{71045F8C-00FA-488E-A7BD-E2E6753D979D}" destId="{C95EEA27-3CBF-4645-A92D-9D8AF5C1CBFC}" srcOrd="3" destOrd="0" presId="urn:microsoft.com/office/officeart/2005/8/layout/target3"/>
    <dgm:cxn modelId="{9154B432-50CF-417C-A5C4-1B252D04876D}" type="presParOf" srcId="{71045F8C-00FA-488E-A7BD-E2E6753D979D}" destId="{851BB866-B6AE-4566-893F-4C635BA974FC}" srcOrd="4" destOrd="0" presId="urn:microsoft.com/office/officeart/2005/8/layout/target3"/>
    <dgm:cxn modelId="{E9ADE869-529F-4401-AABE-1FC72760727B}" type="presParOf" srcId="{71045F8C-00FA-488E-A7BD-E2E6753D979D}" destId="{643EA938-EDE0-4533-ACCC-D2BD6F3A527C}" srcOrd="5" destOrd="0" presId="urn:microsoft.com/office/officeart/2005/8/layout/target3"/>
    <dgm:cxn modelId="{BC3275CF-6921-4502-8AE4-7EB65EB4F0C4}" type="presParOf" srcId="{71045F8C-00FA-488E-A7BD-E2E6753D979D}" destId="{92F31B18-D66D-4CC7-89B9-378928DE877D}" srcOrd="6" destOrd="0" presId="urn:microsoft.com/office/officeart/2005/8/layout/target3"/>
    <dgm:cxn modelId="{D098B6E5-5836-41E2-B1BC-D581D1EB782A}" type="presParOf" srcId="{71045F8C-00FA-488E-A7BD-E2E6753D979D}" destId="{902074E1-B931-4618-97F1-FADBE82E9C3C}" srcOrd="7" destOrd="0" presId="urn:microsoft.com/office/officeart/2005/8/layout/target3"/>
    <dgm:cxn modelId="{D7C4D8BD-3CFE-407E-95A6-F6A5DAAB3E5D}" type="presParOf" srcId="{71045F8C-00FA-488E-A7BD-E2E6753D979D}" destId="{A3817367-F2BC-482F-8832-FA00B51DCCF3}" srcOrd="8" destOrd="0" presId="urn:microsoft.com/office/officeart/2005/8/layout/target3"/>
    <dgm:cxn modelId="{0DE1181D-5E0F-4AF3-8D8D-5E2FDD2FB5E8}" type="presParOf" srcId="{71045F8C-00FA-488E-A7BD-E2E6753D979D}" destId="{A73430F2-8247-4ED0-AA10-577C6B4449AD}" srcOrd="9" destOrd="0" presId="urn:microsoft.com/office/officeart/2005/8/layout/target3"/>
    <dgm:cxn modelId="{45FDD361-60C0-4D10-BCBE-F9FBD24B4D86}" type="presParOf" srcId="{71045F8C-00FA-488E-A7BD-E2E6753D979D}" destId="{2225F4B7-D5E5-4ABC-A74D-89DF612FD43B}" srcOrd="10" destOrd="0" presId="urn:microsoft.com/office/officeart/2005/8/layout/target3"/>
    <dgm:cxn modelId="{9B37E8A2-EFB3-40EF-B451-8146B4AA57A6}" type="presParOf" srcId="{71045F8C-00FA-488E-A7BD-E2E6753D979D}" destId="{E213CEB3-AC26-46A5-B5EF-966295AE67FD}" srcOrd="11" destOrd="0" presId="urn:microsoft.com/office/officeart/2005/8/layout/target3"/>
    <dgm:cxn modelId="{64163FBB-0821-44F6-A9AE-1708AB256064}" type="presParOf" srcId="{71045F8C-00FA-488E-A7BD-E2E6753D979D}" destId="{8686AAFC-9326-4364-BC47-A59E252FDEAE}" srcOrd="12" destOrd="0" presId="urn:microsoft.com/office/officeart/2005/8/layout/target3"/>
    <dgm:cxn modelId="{9827FCE4-C46A-46EE-868F-3EF8C2028D3F}" type="presParOf" srcId="{71045F8C-00FA-488E-A7BD-E2E6753D979D}" destId="{48C8C429-3407-4AFD-B49F-99646D5DA08A}" srcOrd="13" destOrd="0" presId="urn:microsoft.com/office/officeart/2005/8/layout/target3"/>
    <dgm:cxn modelId="{465555BF-85C1-4352-A667-434A093EBEC9}" type="presParOf" srcId="{71045F8C-00FA-488E-A7BD-E2E6753D979D}" destId="{C1E95C55-4B1A-4F71-B859-65D1F40A46E0}" srcOrd="14" destOrd="0" presId="urn:microsoft.com/office/officeart/2005/8/layout/target3"/>
    <dgm:cxn modelId="{E69E6DC8-B6AD-4C09-9393-311A458DF1AF}" type="presParOf" srcId="{71045F8C-00FA-488E-A7BD-E2E6753D979D}" destId="{4D19AB04-24FA-40C2-B203-52AE3D15E171}" srcOrd="15" destOrd="0" presId="urn:microsoft.com/office/officeart/2005/8/layout/target3"/>
    <dgm:cxn modelId="{692830B1-F10B-4F09-882A-31F5BCA04386}" type="presParOf" srcId="{71045F8C-00FA-488E-A7BD-E2E6753D979D}" destId="{832BF48F-0145-4429-9E02-8FCA946CCE9E}" srcOrd="16" destOrd="0" presId="urn:microsoft.com/office/officeart/2005/8/layout/target3"/>
    <dgm:cxn modelId="{9157968D-6C46-494F-AE0D-F752E3F83057}" type="presParOf" srcId="{71045F8C-00FA-488E-A7BD-E2E6753D979D}" destId="{E7297F21-D4FD-4A41-AE58-814D01A6B5E7}" srcOrd="17" destOrd="0" presId="urn:microsoft.com/office/officeart/2005/8/layout/target3"/>
    <dgm:cxn modelId="{CA29D369-D757-4E4E-9C76-0EA5AA8943C4}" type="presParOf" srcId="{71045F8C-00FA-488E-A7BD-E2E6753D979D}" destId="{84FF5322-1F04-4756-ACED-CA93D9AD61A4}" srcOrd="18" destOrd="0" presId="urn:microsoft.com/office/officeart/2005/8/layout/target3"/>
    <dgm:cxn modelId="{E52984B2-AE06-4C6A-BF76-D12EBFBE9847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VY_32_INOVACE_2A_03_Colours2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a procvičování </a:t>
          </a:r>
          <a:r>
            <a:rPr lang="cs-CZ" sz="1800" kern="1200" dirty="0" smtClean="0"/>
            <a:t>barev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ABEFD-5E89-4602-A4A7-9BD7EA63A98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C4BA59-F9E4-48EE-B312-B35B1965D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423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80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Posloucháme písničku a sledujeme objevující</a:t>
            </a:r>
            <a:r>
              <a:rPr lang="cs-CZ" baseline="0" dirty="0" smtClean="0"/>
              <a:t> se barvy. Při opakování zpíváme.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C4BA59-F9E4-48EE-B312-B35B1965DC0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8064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Čteme názvy barev,</a:t>
            </a:r>
            <a:r>
              <a:rPr lang="cs-CZ" baseline="0" dirty="0" smtClean="0"/>
              <a:t> barvy se po přečtení odkryjí. Slovíčka se ztratí, zkusíme pojmenovat barvy. Objeví se názvy barev, zkusíme spojit se správnou barvou.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C4BA59-F9E4-48EE-B312-B35B1965DC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4081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nacvičují pravopis</a:t>
            </a:r>
            <a:r>
              <a:rPr lang="cs-CZ" baseline="0" dirty="0" smtClean="0"/>
              <a:t> slovíček. Vytisknuté listy doplňují žáci v lavicích.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C4BA59-F9E4-48EE-B312-B35B1965DC0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822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jmenuje dvě barvy, žáci pokládají pravou a levou dlaň.</a:t>
            </a:r>
            <a:r>
              <a:rPr lang="cs-CZ" baseline="0" dirty="0" smtClean="0"/>
              <a:t> V lavici mají ostatní tento list vytisknutý a procvičují současně s žákem u tabule. Barev se dotýkají dvěma prsty.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C4BA59-F9E4-48EE-B312-B35B1965DC0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709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765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845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964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68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48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909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297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891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578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22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19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216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391217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920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8768960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563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Colours</a:t>
            </a:r>
            <a:r>
              <a:rPr lang="cs-CZ" sz="8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II.</a:t>
            </a:r>
            <a:endParaRPr lang="cs-CZ" sz="8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15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6cípá hvězda 1"/>
          <p:cNvSpPr/>
          <p:nvPr/>
        </p:nvSpPr>
        <p:spPr>
          <a:xfrm>
            <a:off x="827584" y="1124744"/>
            <a:ext cx="1008112" cy="1080120"/>
          </a:xfrm>
          <a:prstGeom prst="star6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6cípá hvězda 2"/>
          <p:cNvSpPr/>
          <p:nvPr/>
        </p:nvSpPr>
        <p:spPr>
          <a:xfrm>
            <a:off x="2123728" y="1124744"/>
            <a:ext cx="1008112" cy="1080120"/>
          </a:xfrm>
          <a:prstGeom prst="star6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6cípá hvězda 3"/>
          <p:cNvSpPr/>
          <p:nvPr/>
        </p:nvSpPr>
        <p:spPr>
          <a:xfrm>
            <a:off x="3347864" y="1124744"/>
            <a:ext cx="1008112" cy="108012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4572000" y="1124744"/>
            <a:ext cx="1008112" cy="1080120"/>
          </a:xfrm>
          <a:prstGeom prst="star6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6cípá hvězda 5"/>
          <p:cNvSpPr/>
          <p:nvPr/>
        </p:nvSpPr>
        <p:spPr>
          <a:xfrm>
            <a:off x="3347864" y="2564904"/>
            <a:ext cx="1008112" cy="108012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4572000" y="2564904"/>
            <a:ext cx="1008112" cy="1080120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5868144" y="2564904"/>
            <a:ext cx="1008112" cy="108012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6cípá hvězda 8"/>
          <p:cNvSpPr/>
          <p:nvPr/>
        </p:nvSpPr>
        <p:spPr>
          <a:xfrm>
            <a:off x="7236296" y="2564904"/>
            <a:ext cx="1008112" cy="1080120"/>
          </a:xfrm>
          <a:prstGeom prst="star6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827584" y="4077072"/>
            <a:ext cx="1008112" cy="1080120"/>
          </a:xfrm>
          <a:prstGeom prst="star6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2123728" y="4077072"/>
            <a:ext cx="1008112" cy="1080120"/>
          </a:xfrm>
          <a:prstGeom prst="star6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3347864" y="4077072"/>
            <a:ext cx="1008112" cy="108012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4572000" y="4077072"/>
            <a:ext cx="1008112" cy="1080120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5868144" y="4977172"/>
            <a:ext cx="1008112" cy="1080120"/>
          </a:xfrm>
          <a:prstGeom prst="star6">
            <a:avLst/>
          </a:prstGeom>
          <a:solidFill>
            <a:srgbClr val="E941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7236296" y="4977172"/>
            <a:ext cx="1008112" cy="1080120"/>
          </a:xfrm>
          <a:prstGeom prst="star6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4766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grey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51720" y="4766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blue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4766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black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47667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white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96136" y="623731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pink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64288" y="623731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brown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885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grey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628800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blue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564904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black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441398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white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365104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pink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301208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brown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692696"/>
            <a:ext cx="194421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1628800"/>
            <a:ext cx="194421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2564904"/>
            <a:ext cx="1944216" cy="52322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441398"/>
            <a:ext cx="1944216" cy="523220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4365104"/>
            <a:ext cx="1944216" cy="523220"/>
          </a:xfrm>
          <a:prstGeom prst="rect">
            <a:avLst/>
          </a:prstGeom>
          <a:solidFill>
            <a:srgbClr val="E941C5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4418" y="5301208"/>
            <a:ext cx="1944216" cy="52322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692696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white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1628800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grey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2564904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pink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3441398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blue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4365104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brown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5301208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black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1853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692" y="847621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grey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692" y="1821392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blue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692" y="2780927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black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692" y="3717031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white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7692" y="4644885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pink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692" y="5572859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brown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84762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g_ey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81652" y="84762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gr_y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86075" y="84762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_re_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182139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b_ue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81652" y="182139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lu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86075" y="182139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bl_e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2780927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b_ack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81652" y="2780927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bl_c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86075" y="2780927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la_k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371703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wh_t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81652" y="371703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w_i_e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86075" y="371703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hi_e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51720" y="4644885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p_nk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81652" y="4644885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ink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86075" y="4644884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pi_k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51720" y="557285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br_wn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81652" y="557285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b_ow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86075" y="557285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ro_n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740352" y="9807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99457" y="881499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13313" y="1821392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613312" y="2780927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99456" y="3717030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13313" y="4644885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613313" y="5572857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6731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1524027" y="2060848"/>
            <a:ext cx="2232248" cy="2232248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915816" y="321327"/>
            <a:ext cx="2232248" cy="2232248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45271" y="1268760"/>
            <a:ext cx="2232248" cy="223224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697324" y="3861048"/>
            <a:ext cx="2232248" cy="22322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716016" y="3439584"/>
            <a:ext cx="2232248" cy="223224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336923" y="2042801"/>
            <a:ext cx="2232248" cy="2232248"/>
          </a:xfrm>
          <a:prstGeom prst="ellipse">
            <a:avLst/>
          </a:prstGeom>
          <a:solidFill>
            <a:srgbClr val="E941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04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214</Words>
  <Application>Microsoft Office PowerPoint</Application>
  <PresentationFormat>Předvádění na obrazovce (4:3)</PresentationFormat>
  <Paragraphs>74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Colours II.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Admin</dc:creator>
  <cp:lastModifiedBy>Admin</cp:lastModifiedBy>
  <cp:revision>31</cp:revision>
  <dcterms:created xsi:type="dcterms:W3CDTF">2012-09-27T17:55:48Z</dcterms:created>
  <dcterms:modified xsi:type="dcterms:W3CDTF">2013-06-30T19:31:09Z</dcterms:modified>
</cp:coreProperties>
</file>