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VY_32_INOVACE_2A_07_Množné číslo podstatných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a procvičování množného čísla podstatných jmen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30AD755-2CD2-4476-8CE2-944C5A0964D2}" type="presOf" srcId="{445C7998-7549-48B0-BD68-D4F0167F02E5}" destId="{BC35EE03-4121-4EF9-923D-7CB6D30D358D}" srcOrd="0" destOrd="0" presId="urn:microsoft.com/office/officeart/2005/8/layout/target3"/>
    <dgm:cxn modelId="{53A0BB9F-6601-4687-ADBD-F28D8D222EC9}" type="presOf" srcId="{EBC41103-E2E5-4D48-9B4B-425520D3D098}" destId="{C1E95C55-4B1A-4F71-B859-65D1F40A46E0}" srcOrd="0" destOrd="0" presId="urn:microsoft.com/office/officeart/2005/8/layout/target3"/>
    <dgm:cxn modelId="{CB4710F2-9DC0-4957-86FA-04141756D6D8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283A69B-81E0-4178-8833-092CE078B632}" type="presOf" srcId="{FBBFC3EA-9D9D-4F3A-BEA6-9C2C0E46BF20}" destId="{643EA938-EDE0-4533-ACCC-D2BD6F3A527C}" srcOrd="0" destOrd="0" presId="urn:microsoft.com/office/officeart/2005/8/layout/target3"/>
    <dgm:cxn modelId="{C199732D-4539-4535-A7E2-87742A7F65FA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663BF9C-C400-4012-B741-DC2F1CC02BBD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5BC6FC5-488B-4BE7-B965-B6BFD844999F}" type="presOf" srcId="{C73C7642-F245-4585-8F88-243F9FAEF6CA}" destId="{E213CEB3-AC26-46A5-B5EF-966295AE67FD}" srcOrd="0" destOrd="0" presId="urn:microsoft.com/office/officeart/2005/8/layout/target3"/>
    <dgm:cxn modelId="{B75A5919-14C3-481A-863B-53ADF689C046}" type="presOf" srcId="{019433A1-1324-4DE1-9E6F-32B851095F74}" destId="{E7297F21-D4FD-4A41-AE58-814D01A6B5E7}" srcOrd="1" destOrd="0" presId="urn:microsoft.com/office/officeart/2005/8/layout/target3"/>
    <dgm:cxn modelId="{1F7606CE-8322-4978-9E7E-E6AF5707447D}" type="presOf" srcId="{FBBFC3EA-9D9D-4F3A-BEA6-9C2C0E46BF20}" destId="{832BF48F-0145-4429-9E02-8FCA946CCE9E}" srcOrd="1" destOrd="0" presId="urn:microsoft.com/office/officeart/2005/8/layout/target3"/>
    <dgm:cxn modelId="{A7C6D831-03E2-4C27-A280-164D6C661A80}" type="presOf" srcId="{EBC41103-E2E5-4D48-9B4B-425520D3D098}" destId="{A2474844-2EB7-46F1-B77E-38A6D8B3368D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1720745-9799-4AF5-B945-5AAD410B785A}" type="presOf" srcId="{C73C7642-F245-4585-8F88-243F9FAEF6CA}" destId="{84FF5322-1F04-4756-ACED-CA93D9AD61A4}" srcOrd="1" destOrd="0" presId="urn:microsoft.com/office/officeart/2005/8/layout/target3"/>
    <dgm:cxn modelId="{6C105796-7A3A-4B2B-A16C-99C485264C13}" type="presParOf" srcId="{71045F8C-00FA-488E-A7BD-E2E6753D979D}" destId="{3577EC6B-C980-4F34-8C69-4365E7B8FC8C}" srcOrd="0" destOrd="0" presId="urn:microsoft.com/office/officeart/2005/8/layout/target3"/>
    <dgm:cxn modelId="{74A4C89E-B6E7-4073-BA3B-863082B8FAA8}" type="presParOf" srcId="{71045F8C-00FA-488E-A7BD-E2E6753D979D}" destId="{6940EB87-DC1D-4BC3-9408-9AC2E1FFC039}" srcOrd="1" destOrd="0" presId="urn:microsoft.com/office/officeart/2005/8/layout/target3"/>
    <dgm:cxn modelId="{90130183-911A-40E3-9C3E-E8139A6ABC3B}" type="presParOf" srcId="{71045F8C-00FA-488E-A7BD-E2E6753D979D}" destId="{BC35EE03-4121-4EF9-923D-7CB6D30D358D}" srcOrd="2" destOrd="0" presId="urn:microsoft.com/office/officeart/2005/8/layout/target3"/>
    <dgm:cxn modelId="{FB0AEB4D-74EA-42F8-8B96-68DEB4349AC7}" type="presParOf" srcId="{71045F8C-00FA-488E-A7BD-E2E6753D979D}" destId="{C95EEA27-3CBF-4645-A92D-9D8AF5C1CBFC}" srcOrd="3" destOrd="0" presId="urn:microsoft.com/office/officeart/2005/8/layout/target3"/>
    <dgm:cxn modelId="{49363881-6DAF-4D6E-B1A7-FEBCBBB871F4}" type="presParOf" srcId="{71045F8C-00FA-488E-A7BD-E2E6753D979D}" destId="{851BB866-B6AE-4566-893F-4C635BA974FC}" srcOrd="4" destOrd="0" presId="urn:microsoft.com/office/officeart/2005/8/layout/target3"/>
    <dgm:cxn modelId="{50DEAFF5-FA02-4F1C-9A18-6A6C45F8BBA7}" type="presParOf" srcId="{71045F8C-00FA-488E-A7BD-E2E6753D979D}" destId="{643EA938-EDE0-4533-ACCC-D2BD6F3A527C}" srcOrd="5" destOrd="0" presId="urn:microsoft.com/office/officeart/2005/8/layout/target3"/>
    <dgm:cxn modelId="{426EB3CB-47AD-4F21-A75F-F7F9FCDC9534}" type="presParOf" srcId="{71045F8C-00FA-488E-A7BD-E2E6753D979D}" destId="{92F31B18-D66D-4CC7-89B9-378928DE877D}" srcOrd="6" destOrd="0" presId="urn:microsoft.com/office/officeart/2005/8/layout/target3"/>
    <dgm:cxn modelId="{8B094E9E-B9B4-4B47-B485-AC576CF9F07D}" type="presParOf" srcId="{71045F8C-00FA-488E-A7BD-E2E6753D979D}" destId="{902074E1-B931-4618-97F1-FADBE82E9C3C}" srcOrd="7" destOrd="0" presId="urn:microsoft.com/office/officeart/2005/8/layout/target3"/>
    <dgm:cxn modelId="{B706EC79-6775-4390-833F-70852787AE4D}" type="presParOf" srcId="{71045F8C-00FA-488E-A7BD-E2E6753D979D}" destId="{A3817367-F2BC-482F-8832-FA00B51DCCF3}" srcOrd="8" destOrd="0" presId="urn:microsoft.com/office/officeart/2005/8/layout/target3"/>
    <dgm:cxn modelId="{71519B84-C885-48B7-8489-8B5209B9323F}" type="presParOf" srcId="{71045F8C-00FA-488E-A7BD-E2E6753D979D}" destId="{A73430F2-8247-4ED0-AA10-577C6B4449AD}" srcOrd="9" destOrd="0" presId="urn:microsoft.com/office/officeart/2005/8/layout/target3"/>
    <dgm:cxn modelId="{2F799561-2FDD-4DDC-B4B3-A3E6AC23C637}" type="presParOf" srcId="{71045F8C-00FA-488E-A7BD-E2E6753D979D}" destId="{2225F4B7-D5E5-4ABC-A74D-89DF612FD43B}" srcOrd="10" destOrd="0" presId="urn:microsoft.com/office/officeart/2005/8/layout/target3"/>
    <dgm:cxn modelId="{F0ECA0F0-0C16-440C-AE64-06A909831085}" type="presParOf" srcId="{71045F8C-00FA-488E-A7BD-E2E6753D979D}" destId="{E213CEB3-AC26-46A5-B5EF-966295AE67FD}" srcOrd="11" destOrd="0" presId="urn:microsoft.com/office/officeart/2005/8/layout/target3"/>
    <dgm:cxn modelId="{A52B38DB-72B0-4963-BB1E-3186047B0534}" type="presParOf" srcId="{71045F8C-00FA-488E-A7BD-E2E6753D979D}" destId="{8686AAFC-9326-4364-BC47-A59E252FDEAE}" srcOrd="12" destOrd="0" presId="urn:microsoft.com/office/officeart/2005/8/layout/target3"/>
    <dgm:cxn modelId="{5AE38DC5-A3F4-4AAF-BBED-7060011AE5A7}" type="presParOf" srcId="{71045F8C-00FA-488E-A7BD-E2E6753D979D}" destId="{48C8C429-3407-4AFD-B49F-99646D5DA08A}" srcOrd="13" destOrd="0" presId="urn:microsoft.com/office/officeart/2005/8/layout/target3"/>
    <dgm:cxn modelId="{7D3BF84F-CCB3-45AA-A8CF-39D82D1FDD2D}" type="presParOf" srcId="{71045F8C-00FA-488E-A7BD-E2E6753D979D}" destId="{C1E95C55-4B1A-4F71-B859-65D1F40A46E0}" srcOrd="14" destOrd="0" presId="urn:microsoft.com/office/officeart/2005/8/layout/target3"/>
    <dgm:cxn modelId="{57572F58-EB96-4456-AEC2-3ACF5FBE71D6}" type="presParOf" srcId="{71045F8C-00FA-488E-A7BD-E2E6753D979D}" destId="{4D19AB04-24FA-40C2-B203-52AE3D15E171}" srcOrd="15" destOrd="0" presId="urn:microsoft.com/office/officeart/2005/8/layout/target3"/>
    <dgm:cxn modelId="{7FDCCB01-1BC5-43CC-837B-4F8E57EA5C2B}" type="presParOf" srcId="{71045F8C-00FA-488E-A7BD-E2E6753D979D}" destId="{832BF48F-0145-4429-9E02-8FCA946CCE9E}" srcOrd="16" destOrd="0" presId="urn:microsoft.com/office/officeart/2005/8/layout/target3"/>
    <dgm:cxn modelId="{EED1785E-6432-49A0-B6E5-B05CACAA27E6}" type="presParOf" srcId="{71045F8C-00FA-488E-A7BD-E2E6753D979D}" destId="{E7297F21-D4FD-4A41-AE58-814D01A6B5E7}" srcOrd="17" destOrd="0" presId="urn:microsoft.com/office/officeart/2005/8/layout/target3"/>
    <dgm:cxn modelId="{A2CB4433-A7D2-4DF3-8DCC-6F592D70B867}" type="presParOf" srcId="{71045F8C-00FA-488E-A7BD-E2E6753D979D}" destId="{84FF5322-1F04-4756-ACED-CA93D9AD61A4}" srcOrd="18" destOrd="0" presId="urn:microsoft.com/office/officeart/2005/8/layout/target3"/>
    <dgm:cxn modelId="{9C8952E4-8C7C-4835-A949-EA3F9ED2BAC0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VY_32_INOVACE_2A_07_Množné číslo podstatných jmen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a procvičování množného čísla podstatných jmen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2713D-FA32-40BD-9028-DF34A68D87FF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9D0DBC-833F-4D10-88A4-4CC28A870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943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odpovídají na otázku v záhlaví.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919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počítají předměty na obrázku a vyjadřují správně množné</a:t>
            </a:r>
            <a:r>
              <a:rPr lang="cs-CZ" baseline="0" dirty="0" smtClean="0"/>
              <a:t> číslo.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819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počítají předměty na obrázku a vyjadřují správně množné</a:t>
            </a:r>
            <a:r>
              <a:rPr lang="cs-CZ" baseline="0" dirty="0" smtClean="0"/>
              <a:t> číslo.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4428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na tabuli vyluští</a:t>
            </a:r>
            <a:r>
              <a:rPr lang="cs-CZ" baseline="0" dirty="0" smtClean="0"/>
              <a:t> tajenku a řešení nakreslí</a:t>
            </a:r>
            <a:r>
              <a:rPr lang="cs-CZ" baseline="0" dirty="0" smtClean="0"/>
              <a:t>. Doplňují číslice </a:t>
            </a:r>
            <a:r>
              <a:rPr lang="cs-CZ" baseline="0" smtClean="0"/>
              <a:t>a barvy.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558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68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682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9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521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957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50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176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779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20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99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462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1E487-1DA3-4D56-9114-42087BDAAB4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388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943302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984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7680008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24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Množné číslo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78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8216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349809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car.</a:t>
            </a:r>
            <a:endParaRPr lang="cs-CZ" sz="2800" dirty="0"/>
          </a:p>
        </p:txBody>
      </p:sp>
      <p:pic>
        <p:nvPicPr>
          <p:cNvPr id="1027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713" y="1807539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57506" y="349809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doll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8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07538"/>
            <a:ext cx="1428867" cy="162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16382" y="3498093"/>
            <a:ext cx="2716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teddy</a:t>
            </a:r>
            <a:r>
              <a:rPr lang="cs-CZ" sz="2800" dirty="0" smtClean="0"/>
              <a:t> </a:t>
            </a:r>
            <a:r>
              <a:rPr lang="cs-CZ" sz="2800" dirty="0" err="1" smtClean="0"/>
              <a:t>bear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9" name="Picture 5" descr="C:\Users\Admin\AppData\Local\Microsoft\Windows\Temporary Internet Files\Content.IE5\P7JYEI7K\MP9004485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49080"/>
            <a:ext cx="1606632" cy="158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06964" y="573269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ball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Krychle 3"/>
          <p:cNvSpPr/>
          <p:nvPr/>
        </p:nvSpPr>
        <p:spPr>
          <a:xfrm>
            <a:off x="5138492" y="4257092"/>
            <a:ext cx="1374534" cy="136759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832458" y="5732694"/>
            <a:ext cx="1986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brick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028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4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pic>
        <p:nvPicPr>
          <p:cNvPr id="3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8216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48549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56629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56629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91580" y="305031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car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40052" y="305031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car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06" y="3861048"/>
            <a:ext cx="1217755" cy="143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972" y="3861048"/>
            <a:ext cx="1217755" cy="143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382" y="3861048"/>
            <a:ext cx="1217755" cy="143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91580" y="551723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doll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40052" y="551723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doll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01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pic>
        <p:nvPicPr>
          <p:cNvPr id="4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02677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02676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02677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02677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802675"/>
            <a:ext cx="1152128" cy="13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2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teddy</a:t>
            </a:r>
            <a:r>
              <a:rPr lang="cs-CZ" sz="2800" dirty="0" smtClean="0"/>
              <a:t> </a:t>
            </a:r>
            <a:r>
              <a:rPr lang="cs-CZ" sz="2800" dirty="0" err="1" smtClean="0"/>
              <a:t>bear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08062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four</a:t>
            </a:r>
            <a:r>
              <a:rPr lang="cs-CZ" sz="2800" dirty="0" smtClean="0"/>
              <a:t> </a:t>
            </a:r>
            <a:r>
              <a:rPr lang="cs-CZ" sz="2800" dirty="0" err="1" smtClean="0"/>
              <a:t>teddy</a:t>
            </a:r>
            <a:r>
              <a:rPr lang="cs-CZ" sz="2800" dirty="0" smtClean="0"/>
              <a:t> </a:t>
            </a:r>
            <a:r>
              <a:rPr lang="cs-CZ" sz="2800" dirty="0" err="1" smtClean="0"/>
              <a:t>bear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1290850" y="4077072"/>
            <a:ext cx="1233708" cy="11161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799118" y="4084788"/>
            <a:ext cx="772882" cy="71660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4705075" y="4084788"/>
            <a:ext cx="772882" cy="71660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628513" y="4084788"/>
            <a:ext cx="772882" cy="71660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6561823" y="4077071"/>
            <a:ext cx="772882" cy="71660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7544366" y="4077070"/>
            <a:ext cx="772882" cy="716601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4452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brick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2947" y="54452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brick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31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3" grpId="0" animBg="1"/>
      <p:bldP spid="14" grpId="0" animBg="1"/>
      <p:bldP spid="15" grpId="0" animBg="1"/>
      <p:bldP spid="16" grpId="0" animBg="1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Říkej a piš podle vzoru.</a:t>
            </a:r>
            <a:endParaRPr lang="cs-CZ" dirty="0"/>
          </a:p>
        </p:txBody>
      </p:sp>
      <p:pic>
        <p:nvPicPr>
          <p:cNvPr id="3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860906" cy="101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858" y="1916832"/>
            <a:ext cx="860906" cy="101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dmin\AppData\Local\Microsoft\Windows\Temporary Internet Files\Content.IE5\S1HM9CZE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860906" cy="101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2060848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pink </a:t>
            </a:r>
            <a:r>
              <a:rPr lang="cs-CZ" sz="2800" dirty="0" err="1" smtClean="0"/>
              <a:t>dolls</a:t>
            </a:r>
            <a:endParaRPr lang="cs-CZ" sz="2800" dirty="0"/>
          </a:p>
        </p:txBody>
      </p:sp>
      <p:pic>
        <p:nvPicPr>
          <p:cNvPr id="7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7"/>
            <a:ext cx="860906" cy="97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858" y="3212977"/>
            <a:ext cx="860906" cy="97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12977"/>
            <a:ext cx="860906" cy="97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Admin\AppData\Local\Microsoft\Windows\Temporary Internet Files\Content.IE5\RRMVVCSJ\MC900305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491" y="3212977"/>
            <a:ext cx="860906" cy="97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48064" y="367147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  <p:pic>
        <p:nvPicPr>
          <p:cNvPr id="12" name="Picture 5" descr="C:\Users\Admin\AppData\Local\Microsoft\Windows\Temporary Internet Files\Content.IE5\P7JYEI7K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003" y="4437112"/>
            <a:ext cx="94971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Admin\AppData\Local\Microsoft\Windows\Temporary Internet Files\Content.IE5\P7JYEI7K\MP9004485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13" y="4437767"/>
            <a:ext cx="949710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148064" y="4905819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  <p:pic>
        <p:nvPicPr>
          <p:cNvPr id="16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2" y="5517232"/>
            <a:ext cx="753091" cy="7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003" y="5517232"/>
            <a:ext cx="753091" cy="7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605" y="5517231"/>
            <a:ext cx="753091" cy="7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599" y="5517232"/>
            <a:ext cx="753091" cy="7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Admin\AppData\Local\Microsoft\Windows\Temporary Internet Files\Content.IE5\156RWNSF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823" y="5517232"/>
            <a:ext cx="753091" cy="75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5148064" y="58857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22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Vylušti tajenku. Řešení nakresli.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81793"/>
              </p:ext>
            </p:extLst>
          </p:nvPr>
        </p:nvGraphicFramePr>
        <p:xfrm>
          <a:off x="1331640" y="1916832"/>
          <a:ext cx="6696747" cy="41044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  <a:gridCol w="744083"/>
              </a:tblGrid>
              <a:tr h="5130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88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72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195</Words>
  <Application>Microsoft Office PowerPoint</Application>
  <PresentationFormat>Předvádění na obrazovce (4:3)</PresentationFormat>
  <Paragraphs>56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Množné číslo podstatných jmen</vt:lpstr>
      <vt:lpstr>What is it?</vt:lpstr>
      <vt:lpstr>How many?</vt:lpstr>
      <vt:lpstr>How many?</vt:lpstr>
      <vt:lpstr>Říkej a piš podle vzoru.</vt:lpstr>
      <vt:lpstr>Vylušti tajenku. Řešení nakresli.</vt:lpstr>
      <vt:lpstr>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 podstatných jmen</dc:title>
  <dc:creator>Admin</dc:creator>
  <cp:lastModifiedBy>Admin</cp:lastModifiedBy>
  <cp:revision>12</cp:revision>
  <dcterms:created xsi:type="dcterms:W3CDTF">2013-01-13T20:20:41Z</dcterms:created>
  <dcterms:modified xsi:type="dcterms:W3CDTF">2013-07-01T06:11:55Z</dcterms:modified>
</cp:coreProperties>
</file>