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4" r:id="rId3"/>
    <p:sldId id="256" r:id="rId4"/>
    <p:sldId id="257" r:id="rId5"/>
    <p:sldId id="258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VY_32_INOVACE_2A_08_Days </a:t>
          </a:r>
          <a:r>
            <a:rPr lang="cs-CZ" dirty="0" err="1" smtClean="0"/>
            <a:t>of</a:t>
          </a:r>
          <a:r>
            <a:rPr lang="cs-CZ" dirty="0" smtClean="0"/>
            <a:t>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week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názvů dnů v týdnu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D4420F2-2971-4158-B6A2-4666F246A772}" type="presOf" srcId="{FBBFC3EA-9D9D-4F3A-BEA6-9C2C0E46BF20}" destId="{832BF48F-0145-4429-9E02-8FCA946CCE9E}" srcOrd="1" destOrd="0" presId="urn:microsoft.com/office/officeart/2005/8/layout/target3"/>
    <dgm:cxn modelId="{FA6E4861-AED6-4EC7-B2E1-1242B883741A}" type="presOf" srcId="{445C7998-7549-48B0-BD68-D4F0167F02E5}" destId="{4D19AB04-24FA-40C2-B203-52AE3D15E171}" srcOrd="1" destOrd="0" presId="urn:microsoft.com/office/officeart/2005/8/layout/target3"/>
    <dgm:cxn modelId="{25B07851-98F1-4469-8361-CF5B6EC6A144}" type="presOf" srcId="{019433A1-1324-4DE1-9E6F-32B851095F74}" destId="{E7297F21-D4FD-4A41-AE58-814D01A6B5E7}" srcOrd="1" destOrd="0" presId="urn:microsoft.com/office/officeart/2005/8/layout/target3"/>
    <dgm:cxn modelId="{B270796A-E726-4ED7-8627-7D447EEF799C}" type="presOf" srcId="{FBBFC3EA-9D9D-4F3A-BEA6-9C2C0E46BF20}" destId="{643EA938-EDE0-4533-ACCC-D2BD6F3A527C}" srcOrd="0" destOrd="0" presId="urn:microsoft.com/office/officeart/2005/8/layout/target3"/>
    <dgm:cxn modelId="{0F0CD267-18BE-43D3-96A4-ABA0B4579B70}" type="presOf" srcId="{019433A1-1324-4DE1-9E6F-32B851095F74}" destId="{A3817367-F2BC-482F-8832-FA00B51DCCF3}" srcOrd="0" destOrd="0" presId="urn:microsoft.com/office/officeart/2005/8/layout/target3"/>
    <dgm:cxn modelId="{EF247CC5-A414-4E5D-BCB6-6A7A025D68C5}" type="presOf" srcId="{EBC41103-E2E5-4D48-9B4B-425520D3D098}" destId="{C1E95C55-4B1A-4F71-B859-65D1F40A46E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07B6C3C-6DD1-4F63-BF06-7DBAA8254E70}" type="presOf" srcId="{C73C7642-F245-4585-8F88-243F9FAEF6CA}" destId="{84FF5322-1F04-4756-ACED-CA93D9AD61A4}" srcOrd="1" destOrd="0" presId="urn:microsoft.com/office/officeart/2005/8/layout/target3"/>
    <dgm:cxn modelId="{C4BFA27A-FA21-429F-81F3-0F7250D336BF}" type="presOf" srcId="{445C7998-7549-48B0-BD68-D4F0167F02E5}" destId="{BC35EE03-4121-4EF9-923D-7CB6D30D358D}" srcOrd="0" destOrd="0" presId="urn:microsoft.com/office/officeart/2005/8/layout/target3"/>
    <dgm:cxn modelId="{76303C90-EBBA-4AD4-B3B3-F2A209F6998A}" type="presOf" srcId="{EBC41103-E2E5-4D48-9B4B-425520D3D098}" destId="{A2474844-2EB7-46F1-B77E-38A6D8B3368D}" srcOrd="1" destOrd="0" presId="urn:microsoft.com/office/officeart/2005/8/layout/target3"/>
    <dgm:cxn modelId="{2911AAF9-8DC1-4EB6-A362-AE88D3B44738}" type="presOf" srcId="{C73C7642-F245-4585-8F88-243F9FAEF6CA}" destId="{E213CEB3-AC26-46A5-B5EF-966295AE67FD}" srcOrd="0" destOrd="0" presId="urn:microsoft.com/office/officeart/2005/8/layout/target3"/>
    <dgm:cxn modelId="{D13E988D-2A07-46A4-8960-4652492A8CD9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3B7CB0FD-9980-4F4B-815B-3FA984359553}" type="presParOf" srcId="{71045F8C-00FA-488E-A7BD-E2E6753D979D}" destId="{3577EC6B-C980-4F34-8C69-4365E7B8FC8C}" srcOrd="0" destOrd="0" presId="urn:microsoft.com/office/officeart/2005/8/layout/target3"/>
    <dgm:cxn modelId="{3E570D4B-DF1E-4B86-8938-B60AD0C4BE11}" type="presParOf" srcId="{71045F8C-00FA-488E-A7BD-E2E6753D979D}" destId="{6940EB87-DC1D-4BC3-9408-9AC2E1FFC039}" srcOrd="1" destOrd="0" presId="urn:microsoft.com/office/officeart/2005/8/layout/target3"/>
    <dgm:cxn modelId="{3ED8F629-17B8-49C3-BB8E-464B63C23559}" type="presParOf" srcId="{71045F8C-00FA-488E-A7BD-E2E6753D979D}" destId="{BC35EE03-4121-4EF9-923D-7CB6D30D358D}" srcOrd="2" destOrd="0" presId="urn:microsoft.com/office/officeart/2005/8/layout/target3"/>
    <dgm:cxn modelId="{95B12973-70CC-46D6-AE55-B1C7B1432F1E}" type="presParOf" srcId="{71045F8C-00FA-488E-A7BD-E2E6753D979D}" destId="{C95EEA27-3CBF-4645-A92D-9D8AF5C1CBFC}" srcOrd="3" destOrd="0" presId="urn:microsoft.com/office/officeart/2005/8/layout/target3"/>
    <dgm:cxn modelId="{E14DF56A-996C-4274-BC68-8F4E88CCCC2A}" type="presParOf" srcId="{71045F8C-00FA-488E-A7BD-E2E6753D979D}" destId="{851BB866-B6AE-4566-893F-4C635BA974FC}" srcOrd="4" destOrd="0" presId="urn:microsoft.com/office/officeart/2005/8/layout/target3"/>
    <dgm:cxn modelId="{F7AF99EA-0169-4412-BBE0-9A90FDBF1F05}" type="presParOf" srcId="{71045F8C-00FA-488E-A7BD-E2E6753D979D}" destId="{643EA938-EDE0-4533-ACCC-D2BD6F3A527C}" srcOrd="5" destOrd="0" presId="urn:microsoft.com/office/officeart/2005/8/layout/target3"/>
    <dgm:cxn modelId="{4A6DCF4F-AEAC-47D4-85B1-1ECE6B9A01B9}" type="presParOf" srcId="{71045F8C-00FA-488E-A7BD-E2E6753D979D}" destId="{92F31B18-D66D-4CC7-89B9-378928DE877D}" srcOrd="6" destOrd="0" presId="urn:microsoft.com/office/officeart/2005/8/layout/target3"/>
    <dgm:cxn modelId="{A3828D8C-1769-49BB-8A59-2E6C22A9C4EE}" type="presParOf" srcId="{71045F8C-00FA-488E-A7BD-E2E6753D979D}" destId="{902074E1-B931-4618-97F1-FADBE82E9C3C}" srcOrd="7" destOrd="0" presId="urn:microsoft.com/office/officeart/2005/8/layout/target3"/>
    <dgm:cxn modelId="{EAB55B41-D804-4EC9-BCAD-30BBFAC2BA74}" type="presParOf" srcId="{71045F8C-00FA-488E-A7BD-E2E6753D979D}" destId="{A3817367-F2BC-482F-8832-FA00B51DCCF3}" srcOrd="8" destOrd="0" presId="urn:microsoft.com/office/officeart/2005/8/layout/target3"/>
    <dgm:cxn modelId="{24E338F2-A8BD-4C8C-8FFB-CABBF2CC2F54}" type="presParOf" srcId="{71045F8C-00FA-488E-A7BD-E2E6753D979D}" destId="{A73430F2-8247-4ED0-AA10-577C6B4449AD}" srcOrd="9" destOrd="0" presId="urn:microsoft.com/office/officeart/2005/8/layout/target3"/>
    <dgm:cxn modelId="{295AFB18-FC3E-429C-9DA6-18FAF456FB71}" type="presParOf" srcId="{71045F8C-00FA-488E-A7BD-E2E6753D979D}" destId="{2225F4B7-D5E5-4ABC-A74D-89DF612FD43B}" srcOrd="10" destOrd="0" presId="urn:microsoft.com/office/officeart/2005/8/layout/target3"/>
    <dgm:cxn modelId="{660C4EA9-6F53-417A-95AE-CB49D5B3DAD5}" type="presParOf" srcId="{71045F8C-00FA-488E-A7BD-E2E6753D979D}" destId="{E213CEB3-AC26-46A5-B5EF-966295AE67FD}" srcOrd="11" destOrd="0" presId="urn:microsoft.com/office/officeart/2005/8/layout/target3"/>
    <dgm:cxn modelId="{13B84A26-15AB-4BEF-A8A9-37E0B31CFE5C}" type="presParOf" srcId="{71045F8C-00FA-488E-A7BD-E2E6753D979D}" destId="{8686AAFC-9326-4364-BC47-A59E252FDEAE}" srcOrd="12" destOrd="0" presId="urn:microsoft.com/office/officeart/2005/8/layout/target3"/>
    <dgm:cxn modelId="{BB62F724-D78A-4C1F-AD60-E6A55537AD31}" type="presParOf" srcId="{71045F8C-00FA-488E-A7BD-E2E6753D979D}" destId="{48C8C429-3407-4AFD-B49F-99646D5DA08A}" srcOrd="13" destOrd="0" presId="urn:microsoft.com/office/officeart/2005/8/layout/target3"/>
    <dgm:cxn modelId="{3DE08A2B-7930-430F-AE93-C7C6A3EEACD3}" type="presParOf" srcId="{71045F8C-00FA-488E-A7BD-E2E6753D979D}" destId="{C1E95C55-4B1A-4F71-B859-65D1F40A46E0}" srcOrd="14" destOrd="0" presId="urn:microsoft.com/office/officeart/2005/8/layout/target3"/>
    <dgm:cxn modelId="{552E20AA-9E90-4273-9B6E-4D03792F4186}" type="presParOf" srcId="{71045F8C-00FA-488E-A7BD-E2E6753D979D}" destId="{4D19AB04-24FA-40C2-B203-52AE3D15E171}" srcOrd="15" destOrd="0" presId="urn:microsoft.com/office/officeart/2005/8/layout/target3"/>
    <dgm:cxn modelId="{CDC2BF19-9595-498C-8DAC-F098CED0E546}" type="presParOf" srcId="{71045F8C-00FA-488E-A7BD-E2E6753D979D}" destId="{832BF48F-0145-4429-9E02-8FCA946CCE9E}" srcOrd="16" destOrd="0" presId="urn:microsoft.com/office/officeart/2005/8/layout/target3"/>
    <dgm:cxn modelId="{DE09FA96-60F3-43C3-B919-2C9F14C24979}" type="presParOf" srcId="{71045F8C-00FA-488E-A7BD-E2E6753D979D}" destId="{E7297F21-D4FD-4A41-AE58-814D01A6B5E7}" srcOrd="17" destOrd="0" presId="urn:microsoft.com/office/officeart/2005/8/layout/target3"/>
    <dgm:cxn modelId="{ED5CA134-80D3-4ABF-B700-E19D8ED4C091}" type="presParOf" srcId="{71045F8C-00FA-488E-A7BD-E2E6753D979D}" destId="{84FF5322-1F04-4756-ACED-CA93D9AD61A4}" srcOrd="18" destOrd="0" presId="urn:microsoft.com/office/officeart/2005/8/layout/target3"/>
    <dgm:cxn modelId="{5BEE0BC0-0192-42C1-A75A-2CDC6AEE7C50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kern="1200" dirty="0" smtClean="0"/>
            <a:t>: Základní škola a Mateřská škola Budíškovice</a:t>
          </a:r>
          <a:endParaRPr lang="cs-CZ" sz="16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   Mgr. Petra Andělová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VY_32_INOVACE_2A_08_Days </a:t>
          </a:r>
          <a:r>
            <a:rPr lang="cs-CZ" sz="1600" kern="1200" dirty="0" err="1" smtClean="0"/>
            <a:t>of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the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week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Procvičování názvů dnů v týdnu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CZ.1.07</a:t>
          </a:r>
          <a:r>
            <a:rPr lang="cs-CZ" sz="1600" kern="1200" dirty="0" smtClean="0"/>
            <a:t>/1.4.00/21.3022</a:t>
          </a:r>
          <a:endParaRPr lang="cs-CZ" sz="16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2C2C7-36D0-42FB-A788-4A50CDA3A1BE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E10F8F-CFC6-4580-B89D-45EC5C532E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008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opakují</a:t>
            </a:r>
            <a:r>
              <a:rPr lang="cs-CZ" baseline="0" dirty="0" smtClean="0"/>
              <a:t> po učiteli názvy dnů v týdnu.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10F8F-CFC6-4580-B89D-45EC5C532EB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361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přepíší do vedlejšího sloupce názvy dnů podle správného pořadí.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10F8F-CFC6-4580-B89D-45EC5C532EB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906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chybějící písmena.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10F8F-CFC6-4580-B89D-45EC5C532EB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715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 písmen děti sestavují názvy dnů v týdnu.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10F8F-CFC6-4580-B89D-45EC5C532EB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9557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doplňují</a:t>
            </a:r>
            <a:r>
              <a:rPr lang="cs-CZ" baseline="0" dirty="0" smtClean="0"/>
              <a:t> </a:t>
            </a:r>
            <a:r>
              <a:rPr lang="cs-CZ" dirty="0" smtClean="0"/>
              <a:t>názvy dnů</a:t>
            </a:r>
            <a:r>
              <a:rPr lang="cs-CZ" baseline="0" dirty="0" smtClean="0"/>
              <a:t> v týdnu.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10F8F-CFC6-4580-B89D-45EC5C532EB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002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CC6AFC6-4C67-4EC5-9D5A-89953B9FB18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4D937A9-62D3-4511-B95A-F8AE60FB390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954668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1041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971266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1043608" y="452005"/>
            <a:ext cx="6707088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18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Days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25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9803" y="474414"/>
            <a:ext cx="3223058" cy="70788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Sunday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76295" y="1344540"/>
            <a:ext cx="3223058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Monday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51332" y="2140206"/>
            <a:ext cx="3223058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Tuesday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2979176"/>
            <a:ext cx="3223058" cy="70788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Wednesday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6095" y="3822786"/>
            <a:ext cx="3223058" cy="70788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Thursday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34167" y="4716852"/>
            <a:ext cx="3223058" cy="70788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Friday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54247" y="5580919"/>
            <a:ext cx="3223058" cy="7078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Saturday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29689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5173" y="5798111"/>
            <a:ext cx="3223058" cy="70788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Sunday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5173" y="3067107"/>
            <a:ext cx="3223058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Monday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5173" y="408964"/>
            <a:ext cx="3223058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Tuesday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5173" y="1281151"/>
            <a:ext cx="3223058" cy="70788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Wednesday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25173" y="2197711"/>
            <a:ext cx="3223058" cy="70788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Thursday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25173" y="4919626"/>
            <a:ext cx="3223058" cy="70788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Friday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5173" y="3997911"/>
            <a:ext cx="3223058" cy="7078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Saturday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408964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1312534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2197711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067107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3997911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4919626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5125" y="5798111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6920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9803" y="474414"/>
            <a:ext cx="3223058" cy="70788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Sund_y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76295" y="1344540"/>
            <a:ext cx="3223058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Mo_day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51332" y="2140206"/>
            <a:ext cx="3223058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Tue_da</a:t>
            </a:r>
            <a:r>
              <a:rPr lang="cs-CZ" sz="4000" dirty="0" smtClean="0"/>
              <a:t>_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2979176"/>
            <a:ext cx="3223058" cy="70788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W_dnes_ay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6095" y="3822786"/>
            <a:ext cx="3223058" cy="70788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T_ursday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34167" y="4716852"/>
            <a:ext cx="3223058" cy="70788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F_ _</a:t>
            </a:r>
            <a:r>
              <a:rPr lang="cs-CZ" sz="4000" dirty="0" err="1" smtClean="0"/>
              <a:t>day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54247" y="5580919"/>
            <a:ext cx="3223058" cy="7078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_</a:t>
            </a:r>
            <a:r>
              <a:rPr lang="cs-CZ" sz="4000" dirty="0" err="1" smtClean="0"/>
              <a:t>at_rday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6631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7590" y="260648"/>
            <a:ext cx="3223058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oMydna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260648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7055" y="1189685"/>
            <a:ext cx="3223058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saTyude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7590" y="2125789"/>
            <a:ext cx="3223058" cy="7078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adaSutry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7590" y="3061893"/>
            <a:ext cx="3223058" cy="70788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yduanS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7055" y="3997997"/>
            <a:ext cx="3223058" cy="70788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eWdnyedsa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39206" y="4957115"/>
            <a:ext cx="3223058" cy="70788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hsyTudra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7055" y="5870205"/>
            <a:ext cx="3223058" cy="70788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rFyida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1189685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2125789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061893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997997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4957115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5870205"/>
            <a:ext cx="322305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8497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Criss</a:t>
            </a:r>
            <a:r>
              <a:rPr lang="cs-CZ" dirty="0" smtClean="0"/>
              <a:t> - </a:t>
            </a:r>
            <a:r>
              <a:rPr lang="cs-CZ" dirty="0" err="1" smtClean="0"/>
              <a:t>cross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283860"/>
              </p:ext>
            </p:extLst>
          </p:nvPr>
        </p:nvGraphicFramePr>
        <p:xfrm>
          <a:off x="1259632" y="1772816"/>
          <a:ext cx="6516719" cy="4896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2429"/>
                <a:gridCol w="592429"/>
                <a:gridCol w="592429"/>
                <a:gridCol w="592429"/>
                <a:gridCol w="592429"/>
                <a:gridCol w="592429"/>
                <a:gridCol w="592429"/>
                <a:gridCol w="592429"/>
                <a:gridCol w="592429"/>
                <a:gridCol w="592429"/>
                <a:gridCol w="592429"/>
              </a:tblGrid>
              <a:tr h="489654">
                <a:tc rowSpan="3" gridSpan="5">
                  <a:txBody>
                    <a:bodyPr/>
                    <a:lstStyle/>
                    <a:p>
                      <a:pPr lvl="1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rowSpan="3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654"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9654"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6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6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965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71</TotalTime>
  <Words>158</Words>
  <Application>Microsoft Office PowerPoint</Application>
  <PresentationFormat>Předvádění na obrazovce (4:3)</PresentationFormat>
  <Paragraphs>63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Days of the week</vt:lpstr>
      <vt:lpstr>Prezentace aplikace PowerPoint</vt:lpstr>
      <vt:lpstr>Prezentace aplikace PowerPoint</vt:lpstr>
      <vt:lpstr>Prezentace aplikace PowerPoint</vt:lpstr>
      <vt:lpstr>Prezentace aplikace PowerPoint</vt:lpstr>
      <vt:lpstr>Criss - cross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Days of the week</dc:title>
  <dc:creator>Admin</dc:creator>
  <cp:lastModifiedBy>Admin</cp:lastModifiedBy>
  <cp:revision>14</cp:revision>
  <dcterms:created xsi:type="dcterms:W3CDTF">2013-03-26T17:59:33Z</dcterms:created>
  <dcterms:modified xsi:type="dcterms:W3CDTF">2013-04-02T07:36:21Z</dcterms:modified>
</cp:coreProperties>
</file>