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63" r:id="rId2"/>
    <p:sldId id="264" r:id="rId3"/>
    <p:sldId id="256" r:id="rId4"/>
    <p:sldId id="257" r:id="rId5"/>
    <p:sldId id="258" r:id="rId6"/>
    <p:sldId id="260" r:id="rId7"/>
    <p:sldId id="261" r:id="rId8"/>
    <p:sldId id="262" r:id="rId9"/>
    <p:sldId id="265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Budíškovice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</a:t>
          </a:r>
          <a:r>
            <a:rPr lang="cs-CZ" dirty="0" smtClean="0"/>
            <a:t>:    Mgr. Petra Andělová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VY_32_INOVACE_2A_09_Let´s go shopping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</a:t>
          </a:r>
          <a:r>
            <a:rPr lang="cs-CZ" dirty="0" smtClean="0"/>
            <a:t>Názvy potravin, nápojů, rozhovor při nakupování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</a:t>
          </a:r>
          <a:r>
            <a:rPr lang="cs-CZ" dirty="0" err="1" smtClean="0"/>
            <a:t>CZ.1.07</a:t>
          </a:r>
          <a:r>
            <a:rPr lang="cs-CZ" dirty="0" smtClean="0"/>
            <a:t>/1.4.00/21.3022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5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5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5"/>
      <dgm:spPr/>
    </dgm:pt>
    <dgm:pt modelId="{851BB866-B6AE-4566-893F-4C635BA974FC}" type="pres">
      <dgm:prSet presAssocID="{FBBFC3EA-9D9D-4F3A-BEA6-9C2C0E46BF20}" presName="circle2" presStyleLbl="node1" presStyleIdx="1" presStyleCnt="5"/>
      <dgm:spPr/>
    </dgm:pt>
    <dgm:pt modelId="{643EA938-EDE0-4533-ACCC-D2BD6F3A527C}" type="pres">
      <dgm:prSet presAssocID="{FBBFC3EA-9D9D-4F3A-BEA6-9C2C0E46BF20}" presName="rect2" presStyleLbl="alignAcc1" presStyleIdx="1" presStyleCnt="5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5"/>
      <dgm:spPr/>
    </dgm:pt>
    <dgm:pt modelId="{902074E1-B931-4618-97F1-FADBE82E9C3C}" type="pres">
      <dgm:prSet presAssocID="{019433A1-1324-4DE1-9E6F-32B851095F74}" presName="circle3" presStyleLbl="node1" presStyleIdx="2" presStyleCnt="5"/>
      <dgm:spPr/>
    </dgm:pt>
    <dgm:pt modelId="{A3817367-F2BC-482F-8832-FA00B51DCCF3}" type="pres">
      <dgm:prSet presAssocID="{019433A1-1324-4DE1-9E6F-32B851095F74}" presName="rect3" presStyleLbl="alignAcc1" presStyleIdx="2" presStyleCnt="5"/>
      <dgm:spPr/>
      <dgm:t>
        <a:bodyPr/>
        <a:lstStyle/>
        <a:p>
          <a:endParaRPr lang="cs-CZ"/>
        </a:p>
      </dgm:t>
    </dgm:pt>
    <dgm:pt modelId="{A73430F2-8247-4ED0-AA10-577C6B4449AD}" type="pres">
      <dgm:prSet presAssocID="{C73C7642-F245-4585-8F88-243F9FAEF6CA}" presName="vertSpace4" presStyleLbl="node1" presStyleIdx="2" presStyleCnt="5"/>
      <dgm:spPr/>
    </dgm:pt>
    <dgm:pt modelId="{2225F4B7-D5E5-4ABC-A74D-89DF612FD43B}" type="pres">
      <dgm:prSet presAssocID="{C73C7642-F245-4585-8F88-243F9FAEF6CA}" presName="circle4" presStyleLbl="node1" presStyleIdx="3" presStyleCnt="5"/>
      <dgm:spPr/>
    </dgm:pt>
    <dgm:pt modelId="{E213CEB3-AC26-46A5-B5EF-966295AE67FD}" type="pres">
      <dgm:prSet presAssocID="{C73C7642-F245-4585-8F88-243F9FAEF6CA}" presName="rect4" presStyleLbl="alignAcc1" presStyleIdx="3" presStyleCnt="5"/>
      <dgm:spPr/>
      <dgm:t>
        <a:bodyPr/>
        <a:lstStyle/>
        <a:p>
          <a:endParaRPr lang="cs-CZ"/>
        </a:p>
      </dgm:t>
    </dgm:pt>
    <dgm:pt modelId="{8686AAFC-9326-4364-BC47-A59E252FDEAE}" type="pres">
      <dgm:prSet presAssocID="{EBC41103-E2E5-4D48-9B4B-425520D3D098}" presName="vertSpace5" presStyleLbl="node1" presStyleIdx="3" presStyleCnt="5"/>
      <dgm:spPr/>
    </dgm:pt>
    <dgm:pt modelId="{48C8C429-3407-4AFD-B49F-99646D5DA08A}" type="pres">
      <dgm:prSet presAssocID="{EBC41103-E2E5-4D48-9B4B-425520D3D098}" presName="circle5" presStyleLbl="node1" presStyleIdx="4" presStyleCnt="5"/>
      <dgm:spPr/>
    </dgm:pt>
    <dgm:pt modelId="{C1E95C55-4B1A-4F71-B859-65D1F40A46E0}" type="pres">
      <dgm:prSet presAssocID="{EBC41103-E2E5-4D48-9B4B-425520D3D098}" presName="rect5" presStyleLbl="alignAcc1" presStyleIdx="4" presStyleCnt="5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4FF5322-1F04-4756-ACED-CA93D9AD61A4}" type="pres">
      <dgm:prSet presAssocID="{C73C7642-F245-4585-8F88-243F9FAEF6CA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2474844-2EB7-46F1-B77E-38A6D8B3368D}" type="pres">
      <dgm:prSet presAssocID="{EBC41103-E2E5-4D48-9B4B-425520D3D098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6D768D4-D8A8-4F09-8215-BEB7EB914931}" srcId="{39F8B381-5807-488E-AC22-73DD4140ED4A}" destId="{EBC41103-E2E5-4D48-9B4B-425520D3D098}" srcOrd="4" destOrd="0" parTransId="{66EC36A9-2BA2-4EC9-AAE7-037918B0215E}" sibTransId="{CD7C273C-2CBB-488A-8BF2-5D00DBC541E5}"/>
    <dgm:cxn modelId="{73D7C29B-66FC-4D5B-BE77-2C4526F87AC2}" type="presOf" srcId="{EBC41103-E2E5-4D48-9B4B-425520D3D098}" destId="{C1E95C55-4B1A-4F71-B859-65D1F40A46E0}" srcOrd="0" destOrd="0" presId="urn:microsoft.com/office/officeart/2005/8/layout/target3"/>
    <dgm:cxn modelId="{70E762E0-D59A-4535-9E7B-A98F5CC30D19}" type="presOf" srcId="{445C7998-7549-48B0-BD68-D4F0167F02E5}" destId="{4D19AB04-24FA-40C2-B203-52AE3D15E171}" srcOrd="1" destOrd="0" presId="urn:microsoft.com/office/officeart/2005/8/layout/target3"/>
    <dgm:cxn modelId="{53F3E248-9B9C-466A-A4C9-01626FA33192}" type="presOf" srcId="{C73C7642-F245-4585-8F88-243F9FAEF6CA}" destId="{E213CEB3-AC26-46A5-B5EF-966295AE67FD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BAE934FB-DC55-4AD6-90BE-4E2EDD962D06}" type="presOf" srcId="{EBC41103-E2E5-4D48-9B4B-425520D3D098}" destId="{A2474844-2EB7-46F1-B77E-38A6D8B3368D}" srcOrd="1" destOrd="0" presId="urn:microsoft.com/office/officeart/2005/8/layout/target3"/>
    <dgm:cxn modelId="{63E453CA-56E4-4D15-B463-3B768C085200}" type="presOf" srcId="{FBBFC3EA-9D9D-4F3A-BEA6-9C2C0E46BF20}" destId="{832BF48F-0145-4429-9E02-8FCA946CCE9E}" srcOrd="1" destOrd="0" presId="urn:microsoft.com/office/officeart/2005/8/layout/target3"/>
    <dgm:cxn modelId="{5A27574D-6E35-4903-B7F8-5FF11EDD210E}" type="presOf" srcId="{39F8B381-5807-488E-AC22-73DD4140ED4A}" destId="{71045F8C-00FA-488E-A7BD-E2E6753D979D}" srcOrd="0" destOrd="0" presId="urn:microsoft.com/office/officeart/2005/8/layout/target3"/>
    <dgm:cxn modelId="{EE08EB5E-50EC-43CA-98E3-28B118189470}" type="presOf" srcId="{C73C7642-F245-4585-8F88-243F9FAEF6CA}" destId="{84FF5322-1F04-4756-ACED-CA93D9AD61A4}" srcOrd="1" destOrd="0" presId="urn:microsoft.com/office/officeart/2005/8/layout/target3"/>
    <dgm:cxn modelId="{334C6FE8-0E4A-40F0-8362-A5CF06D46FE8}" type="presOf" srcId="{019433A1-1324-4DE1-9E6F-32B851095F74}" destId="{E7297F21-D4FD-4A41-AE58-814D01A6B5E7}" srcOrd="1" destOrd="0" presId="urn:microsoft.com/office/officeart/2005/8/layout/target3"/>
    <dgm:cxn modelId="{6C76E5C6-08D3-4561-9BE4-F1E0EDCFB756}" type="presOf" srcId="{445C7998-7549-48B0-BD68-D4F0167F02E5}" destId="{BC35EE03-4121-4EF9-923D-7CB6D30D358D}" srcOrd="0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0247DACD-2568-48DB-9D81-62CFB16F0825}" type="presOf" srcId="{FBBFC3EA-9D9D-4F3A-BEA6-9C2C0E46BF20}" destId="{643EA938-EDE0-4533-ACCC-D2BD6F3A527C}" srcOrd="0" destOrd="0" presId="urn:microsoft.com/office/officeart/2005/8/layout/target3"/>
    <dgm:cxn modelId="{7C9F6C5D-5340-4D0B-BD39-8D8BE1D8CE26}" type="presOf" srcId="{019433A1-1324-4DE1-9E6F-32B851095F74}" destId="{A3817367-F2BC-482F-8832-FA00B51DCCF3}" srcOrd="0" destOrd="0" presId="urn:microsoft.com/office/officeart/2005/8/layout/target3"/>
    <dgm:cxn modelId="{808A55A3-7A45-463B-8870-E66256D18048}" srcId="{39F8B381-5807-488E-AC22-73DD4140ED4A}" destId="{C73C7642-F245-4585-8F88-243F9FAEF6CA}" srcOrd="3" destOrd="0" parTransId="{3E2FFE2A-E7B1-401F-BAB6-893DF909FA64}" sibTransId="{C6F235C3-B62B-4F7C-8AF0-6D3C84052041}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562A390A-DDBF-4778-9CB3-271A44B4C412}" type="presParOf" srcId="{71045F8C-00FA-488E-A7BD-E2E6753D979D}" destId="{3577EC6B-C980-4F34-8C69-4365E7B8FC8C}" srcOrd="0" destOrd="0" presId="urn:microsoft.com/office/officeart/2005/8/layout/target3"/>
    <dgm:cxn modelId="{2B163794-34D0-4E82-950D-73B68277C58E}" type="presParOf" srcId="{71045F8C-00FA-488E-A7BD-E2E6753D979D}" destId="{6940EB87-DC1D-4BC3-9408-9AC2E1FFC039}" srcOrd="1" destOrd="0" presId="urn:microsoft.com/office/officeart/2005/8/layout/target3"/>
    <dgm:cxn modelId="{CCBF87CB-A73C-469F-B532-F9E5ABB4E91F}" type="presParOf" srcId="{71045F8C-00FA-488E-A7BD-E2E6753D979D}" destId="{BC35EE03-4121-4EF9-923D-7CB6D30D358D}" srcOrd="2" destOrd="0" presId="urn:microsoft.com/office/officeart/2005/8/layout/target3"/>
    <dgm:cxn modelId="{12B3AF04-DC38-43A7-9068-24E9DD5F82AE}" type="presParOf" srcId="{71045F8C-00FA-488E-A7BD-E2E6753D979D}" destId="{C95EEA27-3CBF-4645-A92D-9D8AF5C1CBFC}" srcOrd="3" destOrd="0" presId="urn:microsoft.com/office/officeart/2005/8/layout/target3"/>
    <dgm:cxn modelId="{21DA1C79-3A94-46B6-AFAA-DB9832AFDFDC}" type="presParOf" srcId="{71045F8C-00FA-488E-A7BD-E2E6753D979D}" destId="{851BB866-B6AE-4566-893F-4C635BA974FC}" srcOrd="4" destOrd="0" presId="urn:microsoft.com/office/officeart/2005/8/layout/target3"/>
    <dgm:cxn modelId="{2FB46581-FE8E-441F-A7B4-61CF14C02F69}" type="presParOf" srcId="{71045F8C-00FA-488E-A7BD-E2E6753D979D}" destId="{643EA938-EDE0-4533-ACCC-D2BD6F3A527C}" srcOrd="5" destOrd="0" presId="urn:microsoft.com/office/officeart/2005/8/layout/target3"/>
    <dgm:cxn modelId="{0F171DCE-F604-457B-8EE0-F3EDBBCF3561}" type="presParOf" srcId="{71045F8C-00FA-488E-A7BD-E2E6753D979D}" destId="{92F31B18-D66D-4CC7-89B9-378928DE877D}" srcOrd="6" destOrd="0" presId="urn:microsoft.com/office/officeart/2005/8/layout/target3"/>
    <dgm:cxn modelId="{D5BFE1F6-EB00-4FD8-8CC5-F726D273EB7D}" type="presParOf" srcId="{71045F8C-00FA-488E-A7BD-E2E6753D979D}" destId="{902074E1-B931-4618-97F1-FADBE82E9C3C}" srcOrd="7" destOrd="0" presId="urn:microsoft.com/office/officeart/2005/8/layout/target3"/>
    <dgm:cxn modelId="{DD4B7AA8-1398-4EA8-8EDD-67F7BB939F56}" type="presParOf" srcId="{71045F8C-00FA-488E-A7BD-E2E6753D979D}" destId="{A3817367-F2BC-482F-8832-FA00B51DCCF3}" srcOrd="8" destOrd="0" presId="urn:microsoft.com/office/officeart/2005/8/layout/target3"/>
    <dgm:cxn modelId="{F34931D3-4280-46CF-8384-2B31CEFE1C15}" type="presParOf" srcId="{71045F8C-00FA-488E-A7BD-E2E6753D979D}" destId="{A73430F2-8247-4ED0-AA10-577C6B4449AD}" srcOrd="9" destOrd="0" presId="urn:microsoft.com/office/officeart/2005/8/layout/target3"/>
    <dgm:cxn modelId="{205EBBCA-1EC4-4CF8-956E-ED0EFCFB6686}" type="presParOf" srcId="{71045F8C-00FA-488E-A7BD-E2E6753D979D}" destId="{2225F4B7-D5E5-4ABC-A74D-89DF612FD43B}" srcOrd="10" destOrd="0" presId="urn:microsoft.com/office/officeart/2005/8/layout/target3"/>
    <dgm:cxn modelId="{2AD15456-1F19-42F8-9F72-9C972B8B0077}" type="presParOf" srcId="{71045F8C-00FA-488E-A7BD-E2E6753D979D}" destId="{E213CEB3-AC26-46A5-B5EF-966295AE67FD}" srcOrd="11" destOrd="0" presId="urn:microsoft.com/office/officeart/2005/8/layout/target3"/>
    <dgm:cxn modelId="{6068CD46-D97D-4BE6-877F-4F9146548BC7}" type="presParOf" srcId="{71045F8C-00FA-488E-A7BD-E2E6753D979D}" destId="{8686AAFC-9326-4364-BC47-A59E252FDEAE}" srcOrd="12" destOrd="0" presId="urn:microsoft.com/office/officeart/2005/8/layout/target3"/>
    <dgm:cxn modelId="{665E3FF1-4488-426C-A4E4-5C8F161A6761}" type="presParOf" srcId="{71045F8C-00FA-488E-A7BD-E2E6753D979D}" destId="{48C8C429-3407-4AFD-B49F-99646D5DA08A}" srcOrd="13" destOrd="0" presId="urn:microsoft.com/office/officeart/2005/8/layout/target3"/>
    <dgm:cxn modelId="{35035FB2-5367-4E69-B771-3309C15F2A32}" type="presParOf" srcId="{71045F8C-00FA-488E-A7BD-E2E6753D979D}" destId="{C1E95C55-4B1A-4F71-B859-65D1F40A46E0}" srcOrd="14" destOrd="0" presId="urn:microsoft.com/office/officeart/2005/8/layout/target3"/>
    <dgm:cxn modelId="{4936B98B-F543-4FEA-B48B-FF62F7906089}" type="presParOf" srcId="{71045F8C-00FA-488E-A7BD-E2E6753D979D}" destId="{4D19AB04-24FA-40C2-B203-52AE3D15E171}" srcOrd="15" destOrd="0" presId="urn:microsoft.com/office/officeart/2005/8/layout/target3"/>
    <dgm:cxn modelId="{EAD10CA8-0EBB-44FD-A51F-CE9781F08145}" type="presParOf" srcId="{71045F8C-00FA-488E-A7BD-E2E6753D979D}" destId="{832BF48F-0145-4429-9E02-8FCA946CCE9E}" srcOrd="16" destOrd="0" presId="urn:microsoft.com/office/officeart/2005/8/layout/target3"/>
    <dgm:cxn modelId="{02DA2775-DCFD-46E5-840E-2BC7E7C9BD78}" type="presParOf" srcId="{71045F8C-00FA-488E-A7BD-E2E6753D979D}" destId="{E7297F21-D4FD-4A41-AE58-814D01A6B5E7}" srcOrd="17" destOrd="0" presId="urn:microsoft.com/office/officeart/2005/8/layout/target3"/>
    <dgm:cxn modelId="{36CCFA1A-9B68-408A-8938-D6848FFD1DD1}" type="presParOf" srcId="{71045F8C-00FA-488E-A7BD-E2E6753D979D}" destId="{84FF5322-1F04-4756-ACED-CA93D9AD61A4}" srcOrd="18" destOrd="0" presId="urn:microsoft.com/office/officeart/2005/8/layout/target3"/>
    <dgm:cxn modelId="{9DAA75AC-316D-4F5C-94CC-2DD12D4235EF}" type="presParOf" srcId="{71045F8C-00FA-488E-A7BD-E2E6753D979D}" destId="{A2474844-2EB7-46F1-B77E-38A6D8B3368D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školy</a:t>
          </a:r>
          <a:r>
            <a:rPr lang="cs-CZ" sz="1800" kern="1200" dirty="0" smtClean="0"/>
            <a:t>: Základní škola a Mateřská škola Budíškovice</a:t>
          </a:r>
          <a:endParaRPr lang="cs-CZ" sz="1800" kern="1200" dirty="0"/>
        </a:p>
      </dsp:txBody>
      <dsp:txXfrm>
        <a:off x="2016223" y="0"/>
        <a:ext cx="4752528" cy="645191"/>
      </dsp:txXfrm>
    </dsp:sp>
    <dsp:sp modelId="{851BB866-B6AE-4566-893F-4C635BA974FC}">
      <dsp:nvSpPr>
        <dsp:cNvPr id="0" name=""/>
        <dsp:cNvSpPr/>
      </dsp:nvSpPr>
      <dsp:spPr>
        <a:xfrm>
          <a:off x="423407" y="645191"/>
          <a:ext cx="3185633" cy="31856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645191"/>
          <a:ext cx="4752528" cy="31856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Autor</a:t>
          </a:r>
          <a:r>
            <a:rPr lang="cs-CZ" sz="1800" kern="1200" dirty="0" smtClean="0"/>
            <a:t>:    Mgr. Petra Andělová</a:t>
          </a:r>
          <a:endParaRPr lang="cs-CZ" sz="1800" kern="1200" dirty="0"/>
        </a:p>
      </dsp:txBody>
      <dsp:txXfrm>
        <a:off x="2016223" y="645191"/>
        <a:ext cx="4752528" cy="645191"/>
      </dsp:txXfrm>
    </dsp:sp>
    <dsp:sp modelId="{902074E1-B931-4618-97F1-FADBE82E9C3C}">
      <dsp:nvSpPr>
        <dsp:cNvPr id="0" name=""/>
        <dsp:cNvSpPr/>
      </dsp:nvSpPr>
      <dsp:spPr>
        <a:xfrm>
          <a:off x="846814" y="1290383"/>
          <a:ext cx="2338819" cy="233881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290383"/>
          <a:ext cx="4752528" cy="233881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: </a:t>
          </a:r>
          <a:r>
            <a:rPr lang="cs-CZ" sz="1800" kern="1200" dirty="0" smtClean="0"/>
            <a:t>VY_32_INOVACE_2A_09_Let´s go shopping</a:t>
          </a:r>
          <a:endParaRPr lang="cs-CZ" sz="1800" kern="1200" dirty="0"/>
        </a:p>
      </dsp:txBody>
      <dsp:txXfrm>
        <a:off x="2016223" y="1290383"/>
        <a:ext cx="4752528" cy="645191"/>
      </dsp:txXfrm>
    </dsp:sp>
    <dsp:sp modelId="{2225F4B7-D5E5-4ABC-A74D-89DF612FD43B}">
      <dsp:nvSpPr>
        <dsp:cNvPr id="0" name=""/>
        <dsp:cNvSpPr/>
      </dsp:nvSpPr>
      <dsp:spPr>
        <a:xfrm>
          <a:off x="1270221" y="1935575"/>
          <a:ext cx="1492005" cy="149200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213CEB3-AC26-46A5-B5EF-966295AE67FD}">
      <dsp:nvSpPr>
        <dsp:cNvPr id="0" name=""/>
        <dsp:cNvSpPr/>
      </dsp:nvSpPr>
      <dsp:spPr>
        <a:xfrm>
          <a:off x="2016223" y="1935575"/>
          <a:ext cx="4752528" cy="149200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Téma</a:t>
          </a:r>
          <a:r>
            <a:rPr lang="cs-CZ" sz="1800" kern="1200" dirty="0" smtClean="0"/>
            <a:t>: </a:t>
          </a:r>
          <a:r>
            <a:rPr lang="cs-CZ" sz="1800" kern="1200" dirty="0" smtClean="0"/>
            <a:t>Názvy potravin, nápojů, rozhovor při nakupování</a:t>
          </a:r>
          <a:endParaRPr lang="cs-CZ" sz="1800" kern="1200" dirty="0"/>
        </a:p>
      </dsp:txBody>
      <dsp:txXfrm>
        <a:off x="2016223" y="1935575"/>
        <a:ext cx="4752528" cy="645191"/>
      </dsp:txXfrm>
    </dsp:sp>
    <dsp:sp modelId="{48C8C429-3407-4AFD-B49F-99646D5DA08A}">
      <dsp:nvSpPr>
        <dsp:cNvPr id="0" name=""/>
        <dsp:cNvSpPr/>
      </dsp:nvSpPr>
      <dsp:spPr>
        <a:xfrm>
          <a:off x="1693628" y="2580766"/>
          <a:ext cx="645191" cy="64519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1E95C55-4B1A-4F71-B859-65D1F40A46E0}">
      <dsp:nvSpPr>
        <dsp:cNvPr id="0" name=""/>
        <dsp:cNvSpPr/>
      </dsp:nvSpPr>
      <dsp:spPr>
        <a:xfrm>
          <a:off x="2016223" y="2580766"/>
          <a:ext cx="4752528" cy="64519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Číslo projektu</a:t>
          </a:r>
          <a:r>
            <a:rPr lang="cs-CZ" sz="1800" kern="1200" dirty="0" smtClean="0"/>
            <a:t>: </a:t>
          </a:r>
          <a:r>
            <a:rPr lang="cs-CZ" sz="1800" kern="1200" dirty="0" err="1" smtClean="0"/>
            <a:t>CZ.1.07</a:t>
          </a:r>
          <a:r>
            <a:rPr lang="cs-CZ" sz="1800" kern="1200" dirty="0" smtClean="0"/>
            <a:t>/1.4.00/21.3022</a:t>
          </a:r>
          <a:endParaRPr lang="cs-CZ" sz="1800" kern="1200" dirty="0"/>
        </a:p>
      </dsp:txBody>
      <dsp:txXfrm>
        <a:off x="2016223" y="2580766"/>
        <a:ext cx="4752528" cy="64519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9359F24-DCAC-48FB-A118-0069621E1777}" type="datetimeFigureOut">
              <a:rPr lang="cs-CZ" smtClean="0"/>
              <a:t>15.5.2013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C55146-B04D-4B75-B67A-FDD4DE1E27A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220999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Žáci doplňují písmena</a:t>
            </a:r>
            <a:r>
              <a:rPr lang="cs-CZ" baseline="0" dirty="0" smtClean="0"/>
              <a:t> do názvů potravin a nápojů, připojují k obrázkům.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C55146-B04D-4B75-B67A-FDD4DE1E27A9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697708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Žáci doplňují písmena</a:t>
            </a:r>
            <a:r>
              <a:rPr lang="cs-CZ" baseline="0" dirty="0" smtClean="0"/>
              <a:t> do názvů potravin a nápojů, připojují k obrázkům.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C55146-B04D-4B75-B67A-FDD4DE1E27A9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855446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Žáci utvoří rozhovor při </a:t>
            </a:r>
            <a:r>
              <a:rPr lang="cs-CZ" dirty="0" smtClean="0"/>
              <a:t>nakupování. </a:t>
            </a:r>
            <a:r>
              <a:rPr lang="cs-CZ" baseline="0" dirty="0" smtClean="0"/>
              <a:t>Následně </a:t>
            </a:r>
            <a:r>
              <a:rPr lang="cs-CZ" baseline="0" dirty="0" smtClean="0"/>
              <a:t>předvádějí rozhovor a obměňují ho.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C55146-B04D-4B75-B67A-FDD4DE1E27A9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30845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Doplň rozhovor.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C55146-B04D-4B75-B67A-FDD4DE1E27A9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9479087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Doplň rozhovor.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C55146-B04D-4B75-B67A-FDD4DE1E27A9}" type="slidenum">
              <a:rPr lang="cs-CZ" smtClean="0"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850414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890AD-C2FE-4794-BAB8-12FEB1772E10}" type="datetimeFigureOut">
              <a:rPr lang="cs-CZ" smtClean="0"/>
              <a:t>15.5.2013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A46A8E-AF2A-46BA-9BBB-06694FAF495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106617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890AD-C2FE-4794-BAB8-12FEB1772E10}" type="datetimeFigureOut">
              <a:rPr lang="cs-CZ" smtClean="0"/>
              <a:t>15.5.2013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A46A8E-AF2A-46BA-9BBB-06694FAF495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303477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890AD-C2FE-4794-BAB8-12FEB1772E10}" type="datetimeFigureOut">
              <a:rPr lang="cs-CZ" smtClean="0"/>
              <a:t>15.5.2013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A46A8E-AF2A-46BA-9BBB-06694FAF495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658163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890AD-C2FE-4794-BAB8-12FEB1772E10}" type="datetimeFigureOut">
              <a:rPr lang="cs-CZ" smtClean="0"/>
              <a:t>15.5.2013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A46A8E-AF2A-46BA-9BBB-06694FAF495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185328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890AD-C2FE-4794-BAB8-12FEB1772E10}" type="datetimeFigureOut">
              <a:rPr lang="cs-CZ" smtClean="0"/>
              <a:t>15.5.2013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A46A8E-AF2A-46BA-9BBB-06694FAF495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386428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890AD-C2FE-4794-BAB8-12FEB1772E10}" type="datetimeFigureOut">
              <a:rPr lang="cs-CZ" smtClean="0"/>
              <a:t>15.5.2013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A46A8E-AF2A-46BA-9BBB-06694FAF495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020742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890AD-C2FE-4794-BAB8-12FEB1772E10}" type="datetimeFigureOut">
              <a:rPr lang="cs-CZ" smtClean="0"/>
              <a:t>15.5.2013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A46A8E-AF2A-46BA-9BBB-06694FAF495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799505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890AD-C2FE-4794-BAB8-12FEB1772E10}" type="datetimeFigureOut">
              <a:rPr lang="cs-CZ" smtClean="0"/>
              <a:t>15.5.2013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A46A8E-AF2A-46BA-9BBB-06694FAF495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664021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890AD-C2FE-4794-BAB8-12FEB1772E10}" type="datetimeFigureOut">
              <a:rPr lang="cs-CZ" smtClean="0"/>
              <a:t>15.5.2013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A46A8E-AF2A-46BA-9BBB-06694FAF495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738437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890AD-C2FE-4794-BAB8-12FEB1772E10}" type="datetimeFigureOut">
              <a:rPr lang="cs-CZ" smtClean="0"/>
              <a:t>15.5.2013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A46A8E-AF2A-46BA-9BBB-06694FAF495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535850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890AD-C2FE-4794-BAB8-12FEB1772E10}" type="datetimeFigureOut">
              <a:rPr lang="cs-CZ" smtClean="0"/>
              <a:t>15.5.2013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A46A8E-AF2A-46BA-9BBB-06694FAF495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93024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2890AD-C2FE-4794-BAB8-12FEB1772E10}" type="datetimeFigureOut">
              <a:rPr lang="cs-CZ" smtClean="0"/>
              <a:t>15.5.2013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A46A8E-AF2A-46BA-9BBB-06694FAF495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888434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wmf"/><Relationship Id="rId3" Type="http://schemas.openxmlformats.org/officeDocument/2006/relationships/image" Target="../media/image2.wmf"/><Relationship Id="rId7" Type="http://schemas.openxmlformats.org/officeDocument/2006/relationships/image" Target="../media/image6.w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wmf"/><Relationship Id="rId5" Type="http://schemas.openxmlformats.org/officeDocument/2006/relationships/image" Target="../media/image4.png"/><Relationship Id="rId4" Type="http://schemas.openxmlformats.org/officeDocument/2006/relationships/image" Target="../media/image3.wmf"/><Relationship Id="rId9" Type="http://schemas.openxmlformats.org/officeDocument/2006/relationships/image" Target="../media/image8.wm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wmf"/><Relationship Id="rId3" Type="http://schemas.openxmlformats.org/officeDocument/2006/relationships/image" Target="../media/image9.wmf"/><Relationship Id="rId7" Type="http://schemas.openxmlformats.org/officeDocument/2006/relationships/image" Target="../media/image1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3195928965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911176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25694995"/>
              </p:ext>
            </p:extLst>
          </p:nvPr>
        </p:nvGraphicFramePr>
        <p:xfrm>
          <a:off x="1115616" y="1412776"/>
          <a:ext cx="6576392" cy="4120233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3288196"/>
                <a:gridCol w="3288196"/>
              </a:tblGrid>
              <a:tr h="475913">
                <a:tc>
                  <a:txBody>
                    <a:bodyPr/>
                    <a:lstStyle/>
                    <a:p>
                      <a:r>
                        <a:rPr lang="cs-CZ" dirty="0" smtClean="0"/>
                        <a:t>Ročník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3.</a:t>
                      </a:r>
                      <a:endParaRPr lang="cs-CZ" dirty="0"/>
                    </a:p>
                  </a:txBody>
                  <a:tcPr/>
                </a:tc>
              </a:tr>
              <a:tr h="821439">
                <a:tc>
                  <a:txBody>
                    <a:bodyPr/>
                    <a:lstStyle/>
                    <a:p>
                      <a:r>
                        <a:rPr lang="cs-CZ" dirty="0" smtClean="0"/>
                        <a:t>Druh materiálu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Prezentace pro</a:t>
                      </a:r>
                      <a:r>
                        <a:rPr lang="cs-CZ" baseline="0" dirty="0" smtClean="0"/>
                        <a:t> interaktivní tabuli</a:t>
                      </a:r>
                      <a:endParaRPr lang="cs-CZ" dirty="0"/>
                    </a:p>
                  </a:txBody>
                  <a:tcPr/>
                </a:tc>
              </a:tr>
              <a:tr h="475913">
                <a:tc>
                  <a:txBody>
                    <a:bodyPr/>
                    <a:lstStyle/>
                    <a:p>
                      <a:r>
                        <a:rPr lang="cs-CZ" dirty="0" smtClean="0"/>
                        <a:t>Pomůcky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Fixy na tabuli</a:t>
                      </a:r>
                      <a:endParaRPr lang="cs-CZ" dirty="0"/>
                    </a:p>
                  </a:txBody>
                  <a:tcPr/>
                </a:tc>
              </a:tr>
              <a:tr h="1173484">
                <a:tc>
                  <a:txBody>
                    <a:bodyPr/>
                    <a:lstStyle/>
                    <a:p>
                      <a:r>
                        <a:rPr lang="cs-CZ" dirty="0" smtClean="0"/>
                        <a:t>Cíl (inovace)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Podporuje aktivní zopakování učiva s využitím interaktivní tabule </a:t>
                      </a:r>
                    </a:p>
                  </a:txBody>
                  <a:tcPr/>
                </a:tc>
              </a:tr>
              <a:tr h="1173484">
                <a:tc>
                  <a:txBody>
                    <a:bodyPr/>
                    <a:lstStyle/>
                    <a:p>
                      <a:r>
                        <a:rPr lang="cs-CZ" dirty="0" smtClean="0"/>
                        <a:t>Metodické pokyny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Viz poznámky</a:t>
                      </a:r>
                      <a:r>
                        <a:rPr lang="cs-CZ" baseline="0" dirty="0" smtClean="0"/>
                        <a:t> u jednotlivých snímků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Nadpis 1"/>
          <p:cNvSpPr txBox="1">
            <a:spLocks/>
          </p:cNvSpPr>
          <p:nvPr/>
        </p:nvSpPr>
        <p:spPr>
          <a:xfrm>
            <a:off x="1043608" y="452005"/>
            <a:ext cx="6707088" cy="8001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lnSpc>
                <a:spcPts val="5800"/>
              </a:lnSpc>
              <a:spcBef>
                <a:spcPct val="0"/>
              </a:spcBef>
              <a:buNone/>
              <a:defRPr sz="5400" kern="120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dirty="0" smtClean="0"/>
              <a:t>Anotace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557342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err="1" smtClean="0"/>
              <a:t>Let´s</a:t>
            </a:r>
            <a:r>
              <a:rPr lang="cs-CZ" dirty="0" smtClean="0"/>
              <a:t> go shopping!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273424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cs-CZ" dirty="0" err="1" smtClean="0"/>
              <a:t>What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it</a:t>
            </a:r>
            <a:r>
              <a:rPr lang="cs-CZ" dirty="0" smtClean="0"/>
              <a:t>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sz="3600" dirty="0" smtClean="0"/>
              <a:t> a </a:t>
            </a:r>
            <a:r>
              <a:rPr lang="cs-CZ" sz="3600" dirty="0" err="1" smtClean="0"/>
              <a:t>r_ll</a:t>
            </a:r>
            <a:endParaRPr lang="cs-CZ" sz="3600" dirty="0" smtClean="0"/>
          </a:p>
          <a:p>
            <a:r>
              <a:rPr lang="cs-CZ" sz="3600" dirty="0" smtClean="0"/>
              <a:t>ha_</a:t>
            </a:r>
          </a:p>
          <a:p>
            <a:r>
              <a:rPr lang="cs-CZ" sz="3600" dirty="0" smtClean="0"/>
              <a:t>ch_ es_</a:t>
            </a:r>
          </a:p>
          <a:p>
            <a:r>
              <a:rPr lang="cs-CZ" sz="3600" dirty="0" smtClean="0"/>
              <a:t>_</a:t>
            </a:r>
            <a:r>
              <a:rPr lang="cs-CZ" sz="3600" dirty="0" err="1" smtClean="0"/>
              <a:t>re_d</a:t>
            </a:r>
            <a:endParaRPr lang="cs-CZ" sz="3600" dirty="0" smtClean="0"/>
          </a:p>
          <a:p>
            <a:r>
              <a:rPr lang="cs-CZ" sz="3600" dirty="0" err="1" smtClean="0"/>
              <a:t>an</a:t>
            </a:r>
            <a:r>
              <a:rPr lang="cs-CZ" sz="3600" dirty="0" smtClean="0"/>
              <a:t> </a:t>
            </a:r>
            <a:r>
              <a:rPr lang="cs-CZ" sz="3600" dirty="0" err="1" smtClean="0"/>
              <a:t>e_g</a:t>
            </a:r>
            <a:endParaRPr lang="cs-CZ" sz="3600" dirty="0" smtClean="0"/>
          </a:p>
          <a:p>
            <a:r>
              <a:rPr lang="cs-CZ" sz="3600" dirty="0" err="1" smtClean="0"/>
              <a:t>b_tte</a:t>
            </a:r>
            <a:r>
              <a:rPr lang="cs-CZ" sz="3600" dirty="0" smtClean="0"/>
              <a:t>_</a:t>
            </a:r>
          </a:p>
          <a:p>
            <a:r>
              <a:rPr lang="cs-CZ" sz="3600" dirty="0" err="1" smtClean="0"/>
              <a:t>yo_hu_t</a:t>
            </a:r>
            <a:endParaRPr lang="cs-CZ" sz="3600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1026" name="Picture 2" descr="C:\Users\Admin\AppData\Local\Microsoft\Windows\Temporary Internet Files\Content.IE5\C5I5E7LF\MC90029004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4956" y="2764936"/>
            <a:ext cx="1341830" cy="11864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Admin\AppData\Local\Microsoft\Windows\Temporary Internet Files\Content.IE5\89SXOWOH\MC900112610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9788" y="4137557"/>
            <a:ext cx="1280836" cy="818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Admin\AppData\Local\Microsoft\Windows\Temporary Internet Files\Content.IE5\C5I5E7LF\MC900441776[1]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7" y="1700807"/>
            <a:ext cx="1263219" cy="1263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Admin\AppData\Local\Microsoft\Windows\Temporary Internet Files\Content.IE5\89SXOWOH\MC900191555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4429003"/>
            <a:ext cx="1359020" cy="9604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Admin\AppData\Local\Microsoft\Windows\Temporary Internet Files\Content.IE5\PI9LAO2A\MC900347059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8400" y="1564134"/>
            <a:ext cx="989782" cy="12223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Admin\AppData\Local\Microsoft\Windows\Temporary Internet Files\Content.IE5\C5I5E7LF\MC900232166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8618" y="3130918"/>
            <a:ext cx="1145350" cy="10066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Admin\AppData\Local\Microsoft\Windows\Temporary Internet Files\Content.IE5\PI9LAO2A\MC900232197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5375345"/>
            <a:ext cx="1272596" cy="7011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429167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1"/>
          <p:cNvSpPr>
            <a:spLocks noGrp="1"/>
          </p:cNvSpPr>
          <p:nvPr>
            <p:ph type="title"/>
          </p:nvPr>
        </p:nvSpPr>
        <p:spPr/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cs-CZ" dirty="0" err="1" smtClean="0"/>
              <a:t>What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it</a:t>
            </a:r>
            <a:r>
              <a:rPr lang="cs-CZ" dirty="0" smtClean="0"/>
              <a:t>?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a </a:t>
            </a:r>
            <a:r>
              <a:rPr lang="cs-CZ" sz="3600" dirty="0" err="1"/>
              <a:t>c_ke</a:t>
            </a:r>
            <a:endParaRPr lang="cs-CZ" sz="3600" dirty="0"/>
          </a:p>
          <a:p>
            <a:r>
              <a:rPr lang="cs-CZ" sz="3600" dirty="0" err="1"/>
              <a:t>mi_k</a:t>
            </a:r>
            <a:endParaRPr lang="cs-CZ" sz="3600" dirty="0"/>
          </a:p>
          <a:p>
            <a:r>
              <a:rPr lang="cs-CZ" sz="3600" dirty="0" err="1"/>
              <a:t>c_ffe</a:t>
            </a:r>
            <a:r>
              <a:rPr lang="cs-CZ" sz="3600" dirty="0"/>
              <a:t>_</a:t>
            </a:r>
          </a:p>
          <a:p>
            <a:r>
              <a:rPr lang="cs-CZ" sz="3600" dirty="0"/>
              <a:t>_</a:t>
            </a:r>
            <a:r>
              <a:rPr lang="cs-CZ" sz="3600" dirty="0" err="1"/>
              <a:t>ea</a:t>
            </a:r>
            <a:endParaRPr lang="cs-CZ" sz="3600" dirty="0"/>
          </a:p>
          <a:p>
            <a:r>
              <a:rPr lang="cs-CZ" sz="3600" dirty="0"/>
              <a:t>_</a:t>
            </a:r>
            <a:r>
              <a:rPr lang="cs-CZ" sz="3600" dirty="0" err="1" smtClean="0"/>
              <a:t>at_r</a:t>
            </a:r>
            <a:endParaRPr lang="cs-CZ" sz="3600" dirty="0" smtClean="0"/>
          </a:p>
          <a:p>
            <a:r>
              <a:rPr lang="cs-CZ" sz="3600" dirty="0" err="1" smtClean="0"/>
              <a:t>j_ic</a:t>
            </a:r>
            <a:r>
              <a:rPr lang="cs-CZ" sz="3600" dirty="0" smtClean="0"/>
              <a:t>_</a:t>
            </a:r>
            <a:endParaRPr lang="cs-CZ" sz="3600" dirty="0"/>
          </a:p>
          <a:p>
            <a:endParaRPr lang="cs-CZ" sz="3600" dirty="0"/>
          </a:p>
        </p:txBody>
      </p:sp>
      <p:pic>
        <p:nvPicPr>
          <p:cNvPr id="6" name="Picture 9" descr="C:\Users\Admin\AppData\Local\Microsoft\Windows\Temporary Internet Files\Content.IE5\C5I5E7LF\MC900278534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2780928"/>
            <a:ext cx="1120698" cy="13247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2" descr="C:\Users\Admin\AppData\Local\Microsoft\Windows\Temporary Internet Files\Content.IE5\C5I5E7LF\MP900321110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1733307"/>
            <a:ext cx="1055498" cy="14796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0" descr="C:\Users\Admin\AppData\Local\Microsoft\Windows\Temporary Internet Files\Content.IE5\OZDPG9NG\MP900403166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7864" y="2564905"/>
            <a:ext cx="1746288" cy="11683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11" descr="C:\Users\Admin\AppData\Local\Microsoft\Windows\Temporary Internet Files\Content.IE5\OZDPG9NG\MP900386725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1797" y="3943204"/>
            <a:ext cx="1586679" cy="11318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13" descr="C:\Users\Admin\AppData\Local\Microsoft\Windows\Temporary Internet Files\Content.IE5\89SXOWOH\MP900448724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7902" y="4509120"/>
            <a:ext cx="1501988" cy="1375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Users\Admin\AppData\Local\Microsoft\Windows\Temporary Internet Files\Content.IE5\PI9LAO2A\MC900090177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0742" y="4797152"/>
            <a:ext cx="1593410" cy="1246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68236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err="1" smtClean="0"/>
              <a:t>Let´s</a:t>
            </a:r>
            <a:r>
              <a:rPr lang="cs-CZ" dirty="0" smtClean="0"/>
              <a:t> go shopping!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737142" y="1751537"/>
            <a:ext cx="3024336" cy="58477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200" dirty="0" err="1" smtClean="0"/>
              <a:t>Good</a:t>
            </a:r>
            <a:r>
              <a:rPr lang="cs-CZ" sz="3200" dirty="0" smtClean="0"/>
              <a:t> </a:t>
            </a:r>
            <a:r>
              <a:rPr lang="cs-CZ" sz="3200" dirty="0" err="1" smtClean="0"/>
              <a:t>morning</a:t>
            </a:r>
            <a:r>
              <a:rPr lang="cs-CZ" sz="3200" dirty="0" smtClean="0"/>
              <a:t>!</a:t>
            </a:r>
            <a:endParaRPr lang="cs-CZ" sz="32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232311" y="3016484"/>
            <a:ext cx="4032448" cy="58477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I </a:t>
            </a:r>
            <a:r>
              <a:rPr lang="cs-CZ" sz="3200" dirty="0" err="1" smtClean="0"/>
              <a:t>need</a:t>
            </a:r>
            <a:r>
              <a:rPr lang="cs-CZ" sz="3200" dirty="0" smtClean="0"/>
              <a:t> </a:t>
            </a:r>
            <a:r>
              <a:rPr lang="cs-CZ" sz="3200" dirty="0" smtClean="0"/>
              <a:t>______, </a:t>
            </a:r>
            <a:r>
              <a:rPr lang="cs-CZ" sz="3200" dirty="0" err="1" smtClean="0"/>
              <a:t>please</a:t>
            </a:r>
            <a:r>
              <a:rPr lang="cs-CZ" sz="3200" dirty="0" smtClean="0"/>
              <a:t>.</a:t>
            </a:r>
            <a:endParaRPr lang="cs-CZ" sz="32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4572000" y="3779956"/>
            <a:ext cx="3024336" cy="58477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200" dirty="0" err="1" smtClean="0"/>
              <a:t>Here</a:t>
            </a:r>
            <a:r>
              <a:rPr lang="cs-CZ" sz="3200" dirty="0" smtClean="0"/>
              <a:t> </a:t>
            </a:r>
            <a:r>
              <a:rPr lang="cs-CZ" sz="3200" dirty="0" err="1" smtClean="0"/>
              <a:t>you</a:t>
            </a:r>
            <a:r>
              <a:rPr lang="cs-CZ" sz="3200" dirty="0" smtClean="0"/>
              <a:t> are!</a:t>
            </a:r>
            <a:endParaRPr lang="cs-CZ" sz="32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736367" y="4450208"/>
            <a:ext cx="3024336" cy="58477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200" dirty="0" err="1" smtClean="0"/>
              <a:t>Thank</a:t>
            </a:r>
            <a:r>
              <a:rPr lang="cs-CZ" sz="3200" dirty="0" smtClean="0"/>
              <a:t> </a:t>
            </a:r>
            <a:r>
              <a:rPr lang="cs-CZ" sz="3200" dirty="0" err="1" smtClean="0"/>
              <a:t>you</a:t>
            </a:r>
            <a:r>
              <a:rPr lang="cs-CZ" sz="3200" dirty="0" smtClean="0"/>
              <a:t>.</a:t>
            </a:r>
            <a:endParaRPr lang="cs-CZ" sz="32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4572000" y="5157192"/>
            <a:ext cx="3024336" cy="58477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200" dirty="0" err="1" smtClean="0"/>
              <a:t>Good</a:t>
            </a:r>
            <a:r>
              <a:rPr lang="cs-CZ" sz="3200" dirty="0" smtClean="0"/>
              <a:t> </a:t>
            </a:r>
            <a:r>
              <a:rPr lang="cs-CZ" sz="3200" dirty="0" err="1" smtClean="0"/>
              <a:t>bye</a:t>
            </a:r>
            <a:r>
              <a:rPr lang="cs-CZ" sz="3200" dirty="0" smtClean="0"/>
              <a:t>!</a:t>
            </a:r>
            <a:endParaRPr lang="cs-CZ" sz="32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4572000" y="2246636"/>
            <a:ext cx="3024336" cy="58477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200" dirty="0" err="1" smtClean="0"/>
              <a:t>Good</a:t>
            </a:r>
            <a:r>
              <a:rPr lang="cs-CZ" sz="3200" dirty="0" smtClean="0"/>
              <a:t> </a:t>
            </a:r>
            <a:r>
              <a:rPr lang="cs-CZ" sz="3200" dirty="0" err="1" smtClean="0"/>
              <a:t>morning</a:t>
            </a:r>
            <a:r>
              <a:rPr lang="cs-CZ" sz="3200" dirty="0" smtClean="0"/>
              <a:t>!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2188719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sz="3600" dirty="0" err="1" smtClean="0"/>
              <a:t>Good</a:t>
            </a:r>
            <a:r>
              <a:rPr lang="cs-CZ" sz="3600" dirty="0" smtClean="0"/>
              <a:t> </a:t>
            </a:r>
            <a:r>
              <a:rPr lang="cs-CZ" sz="3600" dirty="0" err="1" smtClean="0"/>
              <a:t>morning</a:t>
            </a:r>
            <a:r>
              <a:rPr lang="cs-CZ" sz="3600" dirty="0" smtClean="0"/>
              <a:t>!</a:t>
            </a:r>
          </a:p>
          <a:p>
            <a:endParaRPr lang="cs-CZ" sz="3600" dirty="0" smtClean="0"/>
          </a:p>
          <a:p>
            <a:r>
              <a:rPr lang="cs-CZ" sz="3600" dirty="0" smtClean="0"/>
              <a:t>I </a:t>
            </a:r>
            <a:r>
              <a:rPr lang="cs-CZ" sz="3600" dirty="0" err="1" smtClean="0"/>
              <a:t>need</a:t>
            </a:r>
            <a:r>
              <a:rPr lang="cs-CZ" sz="3600" dirty="0" smtClean="0"/>
              <a:t> </a:t>
            </a:r>
            <a:r>
              <a:rPr lang="cs-CZ" sz="3600" dirty="0" err="1" smtClean="0"/>
              <a:t>some</a:t>
            </a:r>
            <a:r>
              <a:rPr lang="cs-CZ" sz="3600" dirty="0" smtClean="0"/>
              <a:t> </a:t>
            </a:r>
            <a:r>
              <a:rPr lang="cs-CZ" sz="3600" dirty="0" err="1" smtClean="0"/>
              <a:t>bread</a:t>
            </a:r>
            <a:r>
              <a:rPr lang="cs-CZ" sz="3600" dirty="0" smtClean="0"/>
              <a:t>, </a:t>
            </a:r>
            <a:r>
              <a:rPr lang="cs-CZ" sz="3600" dirty="0" err="1" smtClean="0"/>
              <a:t>please</a:t>
            </a:r>
            <a:r>
              <a:rPr lang="cs-CZ" sz="3600" dirty="0" smtClean="0"/>
              <a:t>.</a:t>
            </a:r>
          </a:p>
          <a:p>
            <a:endParaRPr lang="cs-CZ" sz="3600" dirty="0" smtClean="0"/>
          </a:p>
          <a:p>
            <a:r>
              <a:rPr lang="cs-CZ" sz="3600" dirty="0" err="1" smtClean="0"/>
              <a:t>Thank</a:t>
            </a:r>
            <a:r>
              <a:rPr lang="cs-CZ" sz="3600" dirty="0" smtClean="0"/>
              <a:t> </a:t>
            </a:r>
            <a:r>
              <a:rPr lang="cs-CZ" sz="3600" dirty="0" err="1" smtClean="0"/>
              <a:t>you</a:t>
            </a:r>
            <a:r>
              <a:rPr lang="cs-CZ" sz="3600" dirty="0" smtClean="0"/>
              <a:t>.</a:t>
            </a:r>
          </a:p>
          <a:p>
            <a:endParaRPr lang="cs-CZ" sz="36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 smtClean="0"/>
          </a:p>
          <a:p>
            <a:r>
              <a:rPr lang="cs-CZ" sz="3600" dirty="0" smtClean="0"/>
              <a:t>_____________ !</a:t>
            </a:r>
          </a:p>
          <a:p>
            <a:endParaRPr lang="cs-CZ" sz="3600" dirty="0" smtClean="0"/>
          </a:p>
          <a:p>
            <a:endParaRPr lang="cs-CZ" sz="3600" dirty="0"/>
          </a:p>
          <a:p>
            <a:r>
              <a:rPr lang="cs-CZ" sz="3600" dirty="0" smtClean="0"/>
              <a:t>_____________ .</a:t>
            </a:r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5" name="Nadpis 1"/>
          <p:cNvSpPr>
            <a:spLocks noGrp="1"/>
          </p:cNvSpPr>
          <p:nvPr>
            <p:ph type="title"/>
          </p:nvPr>
        </p:nvSpPr>
        <p:spPr/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err="1" smtClean="0"/>
              <a:t>Let´s</a:t>
            </a:r>
            <a:r>
              <a:rPr lang="cs-CZ" dirty="0" smtClean="0"/>
              <a:t> go shopping!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90506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/>
          </a:bodyPr>
          <a:lstStyle/>
          <a:p>
            <a:endParaRPr lang="cs-CZ" dirty="0" smtClean="0"/>
          </a:p>
          <a:p>
            <a:r>
              <a:rPr lang="cs-CZ" sz="3600" dirty="0" smtClean="0"/>
              <a:t>______________ !</a:t>
            </a:r>
          </a:p>
          <a:p>
            <a:endParaRPr lang="cs-CZ" sz="3600" dirty="0" smtClean="0"/>
          </a:p>
          <a:p>
            <a:pPr>
              <a:lnSpc>
                <a:spcPct val="150000"/>
              </a:lnSpc>
            </a:pPr>
            <a:r>
              <a:rPr lang="cs-CZ" sz="3600" dirty="0" smtClean="0"/>
              <a:t>______ </a:t>
            </a:r>
            <a:r>
              <a:rPr lang="cs-CZ" sz="3600" dirty="0" err="1" smtClean="0"/>
              <a:t>some</a:t>
            </a:r>
            <a:r>
              <a:rPr lang="cs-CZ" sz="3600" dirty="0" smtClean="0"/>
              <a:t> _______, </a:t>
            </a:r>
            <a:r>
              <a:rPr lang="cs-CZ" sz="3600" dirty="0" err="1" smtClean="0"/>
              <a:t>please</a:t>
            </a:r>
            <a:r>
              <a:rPr lang="cs-CZ" sz="3600" dirty="0" smtClean="0"/>
              <a:t>.</a:t>
            </a:r>
          </a:p>
          <a:p>
            <a:endParaRPr lang="cs-CZ" sz="3600" dirty="0" smtClean="0"/>
          </a:p>
          <a:p>
            <a:r>
              <a:rPr lang="cs-CZ" sz="3600" dirty="0" smtClean="0"/>
              <a:t>______________.</a:t>
            </a:r>
          </a:p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/>
          </a:bodyPr>
          <a:lstStyle/>
          <a:p>
            <a:endParaRPr lang="cs-CZ" dirty="0" smtClean="0"/>
          </a:p>
          <a:p>
            <a:endParaRPr lang="cs-CZ" dirty="0" smtClean="0"/>
          </a:p>
          <a:p>
            <a:r>
              <a:rPr lang="cs-CZ" sz="3600" dirty="0" err="1" smtClean="0"/>
              <a:t>Good</a:t>
            </a:r>
            <a:r>
              <a:rPr lang="cs-CZ" sz="3600" dirty="0" smtClean="0"/>
              <a:t> </a:t>
            </a:r>
            <a:r>
              <a:rPr lang="cs-CZ" sz="3600" dirty="0" err="1" smtClean="0"/>
              <a:t>morning</a:t>
            </a:r>
            <a:r>
              <a:rPr lang="cs-CZ" sz="3600" dirty="0" smtClean="0"/>
              <a:t>!</a:t>
            </a:r>
          </a:p>
          <a:p>
            <a:endParaRPr lang="cs-CZ" sz="3600" dirty="0" smtClean="0"/>
          </a:p>
          <a:p>
            <a:endParaRPr lang="cs-CZ" sz="3600" dirty="0" smtClean="0"/>
          </a:p>
          <a:p>
            <a:endParaRPr lang="cs-CZ" sz="3600" dirty="0" smtClean="0"/>
          </a:p>
          <a:p>
            <a:r>
              <a:rPr lang="cs-CZ" sz="3600" dirty="0" err="1" smtClean="0"/>
              <a:t>Here</a:t>
            </a:r>
            <a:r>
              <a:rPr lang="cs-CZ" sz="3600" dirty="0" smtClean="0"/>
              <a:t> </a:t>
            </a:r>
            <a:r>
              <a:rPr lang="cs-CZ" sz="3600" dirty="0" err="1" smtClean="0"/>
              <a:t>you</a:t>
            </a:r>
            <a:r>
              <a:rPr lang="cs-CZ" sz="3600" dirty="0" smtClean="0"/>
              <a:t> are.</a:t>
            </a:r>
          </a:p>
          <a:p>
            <a:endParaRPr lang="cs-CZ" sz="3600" dirty="0" smtClean="0"/>
          </a:p>
          <a:p>
            <a:endParaRPr lang="cs-CZ" sz="3600" dirty="0"/>
          </a:p>
        </p:txBody>
      </p:sp>
      <p:sp>
        <p:nvSpPr>
          <p:cNvPr id="5" name="Nadpis 1"/>
          <p:cNvSpPr>
            <a:spLocks noGrp="1"/>
          </p:cNvSpPr>
          <p:nvPr>
            <p:ph type="title"/>
          </p:nvPr>
        </p:nvSpPr>
        <p:spPr/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err="1" smtClean="0"/>
              <a:t>Let´s</a:t>
            </a:r>
            <a:r>
              <a:rPr lang="cs-CZ" dirty="0" smtClean="0"/>
              <a:t> go shopping!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358065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Ilustrace:</a:t>
            </a:r>
            <a:br>
              <a:rPr lang="cs-CZ" dirty="0" smtClean="0"/>
            </a:br>
            <a:r>
              <a:rPr lang="cs-CZ" dirty="0">
                <a:hlinkClick r:id="rId2"/>
              </a:rPr>
              <a:t>www.office.microsoft.com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87329268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72</TotalTime>
  <Words>224</Words>
  <Application>Microsoft Office PowerPoint</Application>
  <PresentationFormat>Předvádění na obrazovce (4:3)</PresentationFormat>
  <Paragraphs>79</Paragraphs>
  <Slides>9</Slides>
  <Notes>5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systému Office</vt:lpstr>
      <vt:lpstr>Prezentace aplikace PowerPoint</vt:lpstr>
      <vt:lpstr>Prezentace aplikace PowerPoint</vt:lpstr>
      <vt:lpstr>Let´s go shopping!</vt:lpstr>
      <vt:lpstr>What is it?</vt:lpstr>
      <vt:lpstr>What is it?</vt:lpstr>
      <vt:lpstr>Let´s go shopping!</vt:lpstr>
      <vt:lpstr>Let´s go shopping!</vt:lpstr>
      <vt:lpstr>Let´s go shopping!</vt:lpstr>
      <vt:lpstr>Ilustrace: www.office.microsoft.com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Let´s go shopping!</dc:title>
  <dc:creator>Admin</dc:creator>
  <cp:lastModifiedBy>Admin</cp:lastModifiedBy>
  <cp:revision>15</cp:revision>
  <dcterms:created xsi:type="dcterms:W3CDTF">2013-04-09T19:43:23Z</dcterms:created>
  <dcterms:modified xsi:type="dcterms:W3CDTF">2013-05-15T19:23:33Z</dcterms:modified>
</cp:coreProperties>
</file>