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Budíškovice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  Mgr. Petra Andělová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</a:t>
          </a:r>
          <a:r>
            <a:rPr lang="cs-CZ"/>
            <a:t>: </a:t>
          </a:r>
          <a:r>
            <a:rPr lang="cs-CZ" smtClean="0"/>
            <a:t>VY_32_INOVACE_2A_12_Wild </a:t>
          </a:r>
          <a:r>
            <a:rPr lang="cs-CZ" dirty="0" err="1" smtClean="0"/>
            <a:t>animals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Názvy divokých zvířat, vazba </a:t>
          </a:r>
          <a:r>
            <a:rPr lang="cs-CZ" dirty="0" err="1" smtClean="0"/>
            <a:t>there</a:t>
          </a:r>
          <a:r>
            <a:rPr lang="cs-CZ" dirty="0" smtClean="0"/>
            <a:t> </a:t>
          </a:r>
          <a:r>
            <a:rPr lang="cs-CZ" dirty="0" err="1" smtClean="0"/>
            <a:t>is</a:t>
          </a:r>
          <a:r>
            <a:rPr lang="cs-CZ" dirty="0" smtClean="0"/>
            <a:t>/</a:t>
          </a:r>
          <a:r>
            <a:rPr lang="cs-CZ" dirty="0" err="1" smtClean="0"/>
            <a:t>there</a:t>
          </a:r>
          <a:r>
            <a:rPr lang="cs-CZ" dirty="0" smtClean="0"/>
            <a:t> are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</a:t>
          </a:r>
          <a:r>
            <a:rPr lang="cs-CZ" dirty="0" err="1" smtClean="0"/>
            <a:t>CZ.1.07</a:t>
          </a:r>
          <a:r>
            <a:rPr lang="cs-CZ" dirty="0" smtClean="0"/>
            <a:t>/1.4.00/21.3022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A73430F2-8247-4ED0-AA10-577C6B4449AD}" type="pres">
      <dgm:prSet presAssocID="{C73C7642-F245-4585-8F88-243F9FAEF6CA}" presName="vertSpace4" presStyleLbl="node1" presStyleIdx="2" presStyleCnt="5"/>
      <dgm:spPr/>
    </dgm:pt>
    <dgm:pt modelId="{2225F4B7-D5E5-4ABC-A74D-89DF612FD43B}" type="pres">
      <dgm:prSet presAssocID="{C73C7642-F245-4585-8F88-243F9FAEF6CA}" presName="circle4" presStyleLbl="node1" presStyleIdx="3" presStyleCnt="5"/>
      <dgm:spPr/>
    </dgm:pt>
    <dgm:pt modelId="{E213CEB3-AC26-46A5-B5EF-966295AE67FD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8686AAFC-9326-4364-BC47-A59E252FDEAE}" type="pres">
      <dgm:prSet presAssocID="{EBC41103-E2E5-4D48-9B4B-425520D3D098}" presName="vertSpace5" presStyleLbl="node1" presStyleIdx="3" presStyleCnt="5"/>
      <dgm:spPr/>
    </dgm:pt>
    <dgm:pt modelId="{48C8C429-3407-4AFD-B49F-99646D5DA08A}" type="pres">
      <dgm:prSet presAssocID="{EBC41103-E2E5-4D48-9B4B-425520D3D098}" presName="circle5" presStyleLbl="node1" presStyleIdx="4" presStyleCnt="5"/>
      <dgm:spPr/>
    </dgm:pt>
    <dgm:pt modelId="{C1E95C55-4B1A-4F71-B859-65D1F40A46E0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FF5322-1F04-4756-ACED-CA93D9AD61A4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474844-2EB7-46F1-B77E-38A6D8B3368D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C8B26190-ABEF-4E72-A643-B3DE4C5E3FFC}" type="presOf" srcId="{445C7998-7549-48B0-BD68-D4F0167F02E5}" destId="{4D19AB04-24FA-40C2-B203-52AE3D15E171}" srcOrd="1" destOrd="0" presId="urn:microsoft.com/office/officeart/2005/8/layout/target3"/>
    <dgm:cxn modelId="{B1EAF451-B4F6-4988-9183-7DA8E072E1FD}" type="presOf" srcId="{FBBFC3EA-9D9D-4F3A-BEA6-9C2C0E46BF20}" destId="{832BF48F-0145-4429-9E02-8FCA946CCE9E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74E0B168-1F5B-48B4-BBF9-4AFDF7EF42F2}" type="presOf" srcId="{445C7998-7549-48B0-BD68-D4F0167F02E5}" destId="{BC35EE03-4121-4EF9-923D-7CB6D30D358D}" srcOrd="0" destOrd="0" presId="urn:microsoft.com/office/officeart/2005/8/layout/target3"/>
    <dgm:cxn modelId="{688AED5D-B56D-4AC6-8768-EB3A57ABAAC2}" type="presOf" srcId="{39F8B381-5807-488E-AC22-73DD4140ED4A}" destId="{71045F8C-00FA-488E-A7BD-E2E6753D979D}" srcOrd="0" destOrd="0" presId="urn:microsoft.com/office/officeart/2005/8/layout/target3"/>
    <dgm:cxn modelId="{10AE09D0-CA0C-4A05-A7B1-7BC62ACB0C3D}" type="presOf" srcId="{FBBFC3EA-9D9D-4F3A-BEA6-9C2C0E46BF20}" destId="{643EA938-EDE0-4533-ACCC-D2BD6F3A527C}" srcOrd="0" destOrd="0" presId="urn:microsoft.com/office/officeart/2005/8/layout/target3"/>
    <dgm:cxn modelId="{42120E7D-B842-4C43-ADF9-4B3CBFB44D90}" type="presOf" srcId="{EBC41103-E2E5-4D48-9B4B-425520D3D098}" destId="{A2474844-2EB7-46F1-B77E-38A6D8B3368D}" srcOrd="1" destOrd="0" presId="urn:microsoft.com/office/officeart/2005/8/layout/target3"/>
    <dgm:cxn modelId="{15E738A3-FE80-4560-894A-E52E529A5191}" type="presOf" srcId="{C73C7642-F245-4585-8F88-243F9FAEF6CA}" destId="{84FF5322-1F04-4756-ACED-CA93D9AD61A4}" srcOrd="1" destOrd="0" presId="urn:microsoft.com/office/officeart/2005/8/layout/target3"/>
    <dgm:cxn modelId="{34242249-BA68-4F73-9E44-8A8D94CAB5AF}" type="presOf" srcId="{019433A1-1324-4DE1-9E6F-32B851095F74}" destId="{A3817367-F2BC-482F-8832-FA00B51DCCF3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63098344-F3F2-41BB-8B44-4022B13FE0D4}" type="presOf" srcId="{EBC41103-E2E5-4D48-9B4B-425520D3D098}" destId="{C1E95C55-4B1A-4F71-B859-65D1F40A46E0}" srcOrd="0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22794386-A1FA-45CA-8D17-9521068337AD}" type="presOf" srcId="{019433A1-1324-4DE1-9E6F-32B851095F74}" destId="{E7297F21-D4FD-4A41-AE58-814D01A6B5E7}" srcOrd="1" destOrd="0" presId="urn:microsoft.com/office/officeart/2005/8/layout/target3"/>
    <dgm:cxn modelId="{5EBBECD9-5406-4F21-BD49-7DD2FD570880}" type="presOf" srcId="{C73C7642-F245-4585-8F88-243F9FAEF6CA}" destId="{E213CEB3-AC26-46A5-B5EF-966295AE67FD}" srcOrd="0" destOrd="0" presId="urn:microsoft.com/office/officeart/2005/8/layout/target3"/>
    <dgm:cxn modelId="{9214F9A2-9849-4BCE-9E0E-FEC156C61216}" type="presParOf" srcId="{71045F8C-00FA-488E-A7BD-E2E6753D979D}" destId="{3577EC6B-C980-4F34-8C69-4365E7B8FC8C}" srcOrd="0" destOrd="0" presId="urn:microsoft.com/office/officeart/2005/8/layout/target3"/>
    <dgm:cxn modelId="{5B40AF0D-5514-4DAB-BF64-B1E9A99A08DD}" type="presParOf" srcId="{71045F8C-00FA-488E-A7BD-E2E6753D979D}" destId="{6940EB87-DC1D-4BC3-9408-9AC2E1FFC039}" srcOrd="1" destOrd="0" presId="urn:microsoft.com/office/officeart/2005/8/layout/target3"/>
    <dgm:cxn modelId="{F841121E-2927-4ED4-844F-5EF1171B6D10}" type="presParOf" srcId="{71045F8C-00FA-488E-A7BD-E2E6753D979D}" destId="{BC35EE03-4121-4EF9-923D-7CB6D30D358D}" srcOrd="2" destOrd="0" presId="urn:microsoft.com/office/officeart/2005/8/layout/target3"/>
    <dgm:cxn modelId="{EA00BC03-3E53-46CB-96CA-4A842A0BB096}" type="presParOf" srcId="{71045F8C-00FA-488E-A7BD-E2E6753D979D}" destId="{C95EEA27-3CBF-4645-A92D-9D8AF5C1CBFC}" srcOrd="3" destOrd="0" presId="urn:microsoft.com/office/officeart/2005/8/layout/target3"/>
    <dgm:cxn modelId="{A7294186-FC9A-482A-9425-F764FEFEC177}" type="presParOf" srcId="{71045F8C-00FA-488E-A7BD-E2E6753D979D}" destId="{851BB866-B6AE-4566-893F-4C635BA974FC}" srcOrd="4" destOrd="0" presId="urn:microsoft.com/office/officeart/2005/8/layout/target3"/>
    <dgm:cxn modelId="{AC9866BB-7676-45E3-BF60-0C80DC05FAAB}" type="presParOf" srcId="{71045F8C-00FA-488E-A7BD-E2E6753D979D}" destId="{643EA938-EDE0-4533-ACCC-D2BD6F3A527C}" srcOrd="5" destOrd="0" presId="urn:microsoft.com/office/officeart/2005/8/layout/target3"/>
    <dgm:cxn modelId="{30137A5B-547C-4EFB-965E-92DF097EC769}" type="presParOf" srcId="{71045F8C-00FA-488E-A7BD-E2E6753D979D}" destId="{92F31B18-D66D-4CC7-89B9-378928DE877D}" srcOrd="6" destOrd="0" presId="urn:microsoft.com/office/officeart/2005/8/layout/target3"/>
    <dgm:cxn modelId="{32CDDCAE-4349-47FA-A7C7-E3AF44C0D61F}" type="presParOf" srcId="{71045F8C-00FA-488E-A7BD-E2E6753D979D}" destId="{902074E1-B931-4618-97F1-FADBE82E9C3C}" srcOrd="7" destOrd="0" presId="urn:microsoft.com/office/officeart/2005/8/layout/target3"/>
    <dgm:cxn modelId="{4EBC51EA-A0B5-40F5-BFFF-DD13FC06CA01}" type="presParOf" srcId="{71045F8C-00FA-488E-A7BD-E2E6753D979D}" destId="{A3817367-F2BC-482F-8832-FA00B51DCCF3}" srcOrd="8" destOrd="0" presId="urn:microsoft.com/office/officeart/2005/8/layout/target3"/>
    <dgm:cxn modelId="{02D99A7B-EE5A-43F7-BBB8-A9182DC8DF85}" type="presParOf" srcId="{71045F8C-00FA-488E-A7BD-E2E6753D979D}" destId="{A73430F2-8247-4ED0-AA10-577C6B4449AD}" srcOrd="9" destOrd="0" presId="urn:microsoft.com/office/officeart/2005/8/layout/target3"/>
    <dgm:cxn modelId="{346CBDD2-0852-4FEB-865D-182C97EBFB07}" type="presParOf" srcId="{71045F8C-00FA-488E-A7BD-E2E6753D979D}" destId="{2225F4B7-D5E5-4ABC-A74D-89DF612FD43B}" srcOrd="10" destOrd="0" presId="urn:microsoft.com/office/officeart/2005/8/layout/target3"/>
    <dgm:cxn modelId="{20832694-C160-4498-B1FD-05C640C2120B}" type="presParOf" srcId="{71045F8C-00FA-488E-A7BD-E2E6753D979D}" destId="{E213CEB3-AC26-46A5-B5EF-966295AE67FD}" srcOrd="11" destOrd="0" presId="urn:microsoft.com/office/officeart/2005/8/layout/target3"/>
    <dgm:cxn modelId="{7824F3B5-CB15-41B1-B143-89A97F9D3BA4}" type="presParOf" srcId="{71045F8C-00FA-488E-A7BD-E2E6753D979D}" destId="{8686AAFC-9326-4364-BC47-A59E252FDEAE}" srcOrd="12" destOrd="0" presId="urn:microsoft.com/office/officeart/2005/8/layout/target3"/>
    <dgm:cxn modelId="{69ED0195-0707-4750-B146-54AA26DD5211}" type="presParOf" srcId="{71045F8C-00FA-488E-A7BD-E2E6753D979D}" destId="{48C8C429-3407-4AFD-B49F-99646D5DA08A}" srcOrd="13" destOrd="0" presId="urn:microsoft.com/office/officeart/2005/8/layout/target3"/>
    <dgm:cxn modelId="{6F9E6758-5D70-40E1-9B01-D9FC5D09DE7E}" type="presParOf" srcId="{71045F8C-00FA-488E-A7BD-E2E6753D979D}" destId="{C1E95C55-4B1A-4F71-B859-65D1F40A46E0}" srcOrd="14" destOrd="0" presId="urn:microsoft.com/office/officeart/2005/8/layout/target3"/>
    <dgm:cxn modelId="{197215C4-E410-4F3E-A13F-1A3EC0D4BBAC}" type="presParOf" srcId="{71045F8C-00FA-488E-A7BD-E2E6753D979D}" destId="{4D19AB04-24FA-40C2-B203-52AE3D15E171}" srcOrd="15" destOrd="0" presId="urn:microsoft.com/office/officeart/2005/8/layout/target3"/>
    <dgm:cxn modelId="{6C645D9E-310D-46B9-9F40-F24BDA3F539F}" type="presParOf" srcId="{71045F8C-00FA-488E-A7BD-E2E6753D979D}" destId="{832BF48F-0145-4429-9E02-8FCA946CCE9E}" srcOrd="16" destOrd="0" presId="urn:microsoft.com/office/officeart/2005/8/layout/target3"/>
    <dgm:cxn modelId="{A6BE88F0-DF41-4FB9-8ED1-52931FC4B2FB}" type="presParOf" srcId="{71045F8C-00FA-488E-A7BD-E2E6753D979D}" destId="{E7297F21-D4FD-4A41-AE58-814D01A6B5E7}" srcOrd="17" destOrd="0" presId="urn:microsoft.com/office/officeart/2005/8/layout/target3"/>
    <dgm:cxn modelId="{8F46CBDC-CE28-4442-923C-DB95FB2E2E7E}" type="presParOf" srcId="{71045F8C-00FA-488E-A7BD-E2E6753D979D}" destId="{84FF5322-1F04-4756-ACED-CA93D9AD61A4}" srcOrd="18" destOrd="0" presId="urn:microsoft.com/office/officeart/2005/8/layout/target3"/>
    <dgm:cxn modelId="{79B98682-79B3-455A-9310-D8F37F4C2412}" type="presParOf" srcId="{71045F8C-00FA-488E-A7BD-E2E6753D979D}" destId="{A2474844-2EB7-46F1-B77E-38A6D8B3368D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</a:t>
          </a:r>
          <a:r>
            <a:rPr lang="cs-CZ" sz="1800" kern="1200" dirty="0" smtClean="0"/>
            <a:t>: Základní škola a Mateřská škola Budíškovice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</a:t>
          </a:r>
          <a:r>
            <a:rPr lang="cs-CZ" sz="1800" kern="1200" dirty="0" smtClean="0"/>
            <a:t>:    Mgr. Petra Andělová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</a:t>
          </a:r>
          <a:r>
            <a:rPr lang="cs-CZ" sz="1800" kern="1200"/>
            <a:t>: </a:t>
          </a:r>
          <a:r>
            <a:rPr lang="cs-CZ" sz="1800" kern="1200" smtClean="0"/>
            <a:t>VY_32_INOVACE_2A_12_Wild </a:t>
          </a:r>
          <a:r>
            <a:rPr lang="cs-CZ" sz="1800" kern="1200" dirty="0" err="1" smtClean="0"/>
            <a:t>animals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2225F4B7-D5E5-4ABC-A74D-89DF612FD43B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13CEB3-AC26-46A5-B5EF-966295AE67FD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Názvy divokých zvířat, vazba </a:t>
          </a:r>
          <a:r>
            <a:rPr lang="cs-CZ" sz="1800" kern="1200" dirty="0" err="1" smtClean="0"/>
            <a:t>there</a:t>
          </a:r>
          <a:r>
            <a:rPr lang="cs-CZ" sz="1800" kern="1200" dirty="0" smtClean="0"/>
            <a:t> </a:t>
          </a:r>
          <a:r>
            <a:rPr lang="cs-CZ" sz="1800" kern="1200" dirty="0" err="1" smtClean="0"/>
            <a:t>is</a:t>
          </a:r>
          <a:r>
            <a:rPr lang="cs-CZ" sz="1800" kern="1200" dirty="0" smtClean="0"/>
            <a:t>/</a:t>
          </a:r>
          <a:r>
            <a:rPr lang="cs-CZ" sz="1800" kern="1200" dirty="0" err="1" smtClean="0"/>
            <a:t>there</a:t>
          </a:r>
          <a:r>
            <a:rPr lang="cs-CZ" sz="1800" kern="1200" dirty="0" smtClean="0"/>
            <a:t> are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48C8C429-3407-4AFD-B49F-99646D5DA08A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1E95C55-4B1A-4F71-B859-65D1F40A46E0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</a:t>
          </a:r>
          <a:r>
            <a:rPr lang="cs-CZ" sz="1800" kern="1200" dirty="0" err="1" smtClean="0"/>
            <a:t>CZ.1.07</a:t>
          </a:r>
          <a:r>
            <a:rPr lang="cs-CZ" sz="1800" kern="1200" dirty="0" smtClean="0"/>
            <a:t>/1.4.00/21.3022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D04A12-6BE6-47AF-AC3F-38BA70A472B3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88DC08-D9D5-4FBC-AF21-14D7182B06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14504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88DC08-D9D5-4FBC-AF21-14D7182B0668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45806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Děti spojují obrázky se slovy, správně vyslovují.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88DC08-D9D5-4FBC-AF21-14D7182B0668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44365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Děti spojují obrázky se slovy, správně vyslovují.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88DC08-D9D5-4FBC-AF21-14D7182B0668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62181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</a:t>
            </a:r>
            <a:r>
              <a:rPr lang="cs-CZ" baseline="0" dirty="0" smtClean="0"/>
              <a:t> procvičují pravopis nových slov.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88DC08-D9D5-4FBC-AF21-14D7182B0668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24201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doplní číslovky a učitel vysvětlí vazbu </a:t>
            </a:r>
            <a:r>
              <a:rPr lang="cs-CZ" dirty="0" err="1" smtClean="0"/>
              <a:t>there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/</a:t>
            </a:r>
            <a:r>
              <a:rPr lang="cs-CZ" dirty="0" err="1" smtClean="0"/>
              <a:t>there</a:t>
            </a:r>
            <a:r>
              <a:rPr lang="cs-CZ" dirty="0" smtClean="0"/>
              <a:t> are.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88DC08-D9D5-4FBC-AF21-14D7182B0668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99346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doplňují</a:t>
            </a:r>
            <a:r>
              <a:rPr lang="cs-CZ" baseline="0" dirty="0" smtClean="0"/>
              <a:t> správně </a:t>
            </a:r>
            <a:r>
              <a:rPr lang="cs-CZ" baseline="0" dirty="0" err="1" smtClean="0"/>
              <a:t>is</a:t>
            </a:r>
            <a:r>
              <a:rPr lang="cs-CZ" baseline="0" dirty="0" smtClean="0"/>
              <a:t>/are.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88DC08-D9D5-4FBC-AF21-14D7182B0668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86479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79F7B-EE83-4B68-BC5E-24C50416C7E1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CFBFA-7BFF-405F-A45E-51A436E89B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21830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79F7B-EE83-4B68-BC5E-24C50416C7E1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CFBFA-7BFF-405F-A45E-51A436E89B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60644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79F7B-EE83-4B68-BC5E-24C50416C7E1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CFBFA-7BFF-405F-A45E-51A436E89B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11731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79F7B-EE83-4B68-BC5E-24C50416C7E1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CFBFA-7BFF-405F-A45E-51A436E89B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1703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79F7B-EE83-4B68-BC5E-24C50416C7E1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CFBFA-7BFF-405F-A45E-51A436E89B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98602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79F7B-EE83-4B68-BC5E-24C50416C7E1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CFBFA-7BFF-405F-A45E-51A436E89B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15189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79F7B-EE83-4B68-BC5E-24C50416C7E1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CFBFA-7BFF-405F-A45E-51A436E89B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62315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79F7B-EE83-4B68-BC5E-24C50416C7E1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CFBFA-7BFF-405F-A45E-51A436E89B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36189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79F7B-EE83-4B68-BC5E-24C50416C7E1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CFBFA-7BFF-405F-A45E-51A436E89B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64271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79F7B-EE83-4B68-BC5E-24C50416C7E1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CFBFA-7BFF-405F-A45E-51A436E89B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79412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79F7B-EE83-4B68-BC5E-24C50416C7E1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CFBFA-7BFF-405F-A45E-51A436E89B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89807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A79F7B-EE83-4B68-BC5E-24C50416C7E1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BCFBFA-7BFF-405F-A45E-51A436E89B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4958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wmf"/><Relationship Id="rId3" Type="http://schemas.openxmlformats.org/officeDocument/2006/relationships/image" Target="../media/image12.wmf"/><Relationship Id="rId7" Type="http://schemas.openxmlformats.org/officeDocument/2006/relationships/image" Target="../media/image16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wmf"/><Relationship Id="rId5" Type="http://schemas.openxmlformats.org/officeDocument/2006/relationships/image" Target="../media/image14.wmf"/><Relationship Id="rId4" Type="http://schemas.openxmlformats.org/officeDocument/2006/relationships/image" Target="../media/image13.wmf"/><Relationship Id="rId9" Type="http://schemas.openxmlformats.org/officeDocument/2006/relationships/image" Target="../media/image18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1.wmf"/><Relationship Id="rId4" Type="http://schemas.openxmlformats.org/officeDocument/2006/relationships/image" Target="../media/image20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107930587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918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8135312"/>
              </p:ext>
            </p:extLst>
          </p:nvPr>
        </p:nvGraphicFramePr>
        <p:xfrm>
          <a:off x="1115616" y="1412776"/>
          <a:ext cx="6576392" cy="4120233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3288196"/>
                <a:gridCol w="3288196"/>
              </a:tblGrid>
              <a:tr h="475913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3.</a:t>
                      </a:r>
                      <a:endParaRPr lang="cs-CZ" dirty="0"/>
                    </a:p>
                  </a:txBody>
                  <a:tcPr/>
                </a:tc>
              </a:tr>
              <a:tr h="821439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</a:t>
                      </a:r>
                      <a:r>
                        <a:rPr lang="cs-CZ" baseline="0" dirty="0" smtClean="0"/>
                        <a:t> interaktivní tabuli</a:t>
                      </a:r>
                      <a:endParaRPr lang="cs-CZ" dirty="0"/>
                    </a:p>
                  </a:txBody>
                  <a:tcPr/>
                </a:tc>
              </a:tr>
              <a:tr h="475913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Fixy na tabuli</a:t>
                      </a:r>
                      <a:endParaRPr lang="cs-CZ" dirty="0"/>
                    </a:p>
                  </a:txBody>
                  <a:tcPr/>
                </a:tc>
              </a:tr>
              <a:tr h="1173484">
                <a:tc>
                  <a:txBody>
                    <a:bodyPr/>
                    <a:lstStyle/>
                    <a:p>
                      <a:r>
                        <a:rPr lang="cs-CZ" dirty="0" smtClean="0"/>
                        <a:t>Cíl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Podporuje aktivní zopakování učiva s využitím interaktivní tabule </a:t>
                      </a:r>
                    </a:p>
                  </a:txBody>
                  <a:tcPr/>
                </a:tc>
              </a:tr>
              <a:tr h="1173484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Viz poznámky</a:t>
                      </a:r>
                      <a:r>
                        <a:rPr lang="cs-CZ" baseline="0" dirty="0" smtClean="0"/>
                        <a:t> u jednotlivých snímků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Nadpis 1"/>
          <p:cNvSpPr txBox="1">
            <a:spLocks/>
          </p:cNvSpPr>
          <p:nvPr/>
        </p:nvSpPr>
        <p:spPr>
          <a:xfrm>
            <a:off x="1043608" y="452005"/>
            <a:ext cx="6707088" cy="8001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34537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err="1" smtClean="0"/>
              <a:t>Wild</a:t>
            </a:r>
            <a:r>
              <a:rPr lang="cs-CZ" dirty="0" smtClean="0"/>
              <a:t> </a:t>
            </a:r>
            <a:r>
              <a:rPr lang="cs-CZ" dirty="0" err="1" smtClean="0"/>
              <a:t>animals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1019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err="1" smtClean="0"/>
              <a:t>What´s</a:t>
            </a:r>
            <a:r>
              <a:rPr lang="cs-CZ" dirty="0" smtClean="0"/>
              <a:t> </a:t>
            </a:r>
            <a:r>
              <a:rPr lang="cs-CZ" dirty="0" err="1" smtClean="0"/>
              <a:t>this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sz="3200" dirty="0" smtClean="0"/>
              <a:t>a </a:t>
            </a:r>
            <a:r>
              <a:rPr lang="cs-CZ" sz="3200" dirty="0" err="1" smtClean="0"/>
              <a:t>giraffe</a:t>
            </a:r>
            <a:endParaRPr lang="cs-CZ" sz="3200" dirty="0" smtClean="0"/>
          </a:p>
          <a:p>
            <a:pPr>
              <a:lnSpc>
                <a:spcPct val="150000"/>
              </a:lnSpc>
            </a:pPr>
            <a:r>
              <a:rPr lang="cs-CZ" sz="3200" dirty="0" smtClean="0"/>
              <a:t>a </a:t>
            </a:r>
            <a:r>
              <a:rPr lang="cs-CZ" sz="3200" dirty="0" err="1" smtClean="0"/>
              <a:t>lion</a:t>
            </a:r>
            <a:endParaRPr lang="cs-CZ" sz="3200" dirty="0" smtClean="0"/>
          </a:p>
          <a:p>
            <a:pPr>
              <a:lnSpc>
                <a:spcPct val="150000"/>
              </a:lnSpc>
            </a:pPr>
            <a:r>
              <a:rPr lang="cs-CZ" sz="3200" dirty="0" smtClean="0"/>
              <a:t>a </a:t>
            </a:r>
            <a:r>
              <a:rPr lang="cs-CZ" sz="3200" dirty="0" err="1" smtClean="0"/>
              <a:t>monkey</a:t>
            </a:r>
            <a:endParaRPr lang="cs-CZ" sz="3200" dirty="0" smtClean="0"/>
          </a:p>
          <a:p>
            <a:pPr>
              <a:lnSpc>
                <a:spcPct val="150000"/>
              </a:lnSpc>
            </a:pPr>
            <a:r>
              <a:rPr lang="cs-CZ" sz="3200" dirty="0" err="1" smtClean="0"/>
              <a:t>an</a:t>
            </a:r>
            <a:r>
              <a:rPr lang="cs-CZ" sz="3200" dirty="0" smtClean="0"/>
              <a:t> </a:t>
            </a:r>
            <a:r>
              <a:rPr lang="cs-CZ" sz="3200" dirty="0" err="1" smtClean="0"/>
              <a:t>elephant</a:t>
            </a:r>
            <a:endParaRPr lang="cs-CZ" sz="3200" dirty="0" smtClean="0"/>
          </a:p>
          <a:p>
            <a:pPr>
              <a:lnSpc>
                <a:spcPct val="150000"/>
              </a:lnSpc>
            </a:pPr>
            <a:r>
              <a:rPr lang="cs-CZ" sz="3200" dirty="0" smtClean="0"/>
              <a:t>a zebra</a:t>
            </a:r>
          </a:p>
        </p:txBody>
      </p:sp>
      <p:pic>
        <p:nvPicPr>
          <p:cNvPr id="1026" name="Picture 2" descr="C:\Users\Admin\AppData\Local\Microsoft\Windows\Temporary Internet Files\Content.IE5\PI9LAO2A\MP900289061[1]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681595"/>
            <a:ext cx="1533500" cy="1009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dmin\AppData\Local\Microsoft\Windows\Temporary Internet Files\Content.IE5\OZDPG9NG\MP90040921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125956"/>
            <a:ext cx="1728192" cy="1151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dmin\AppData\Local\Microsoft\Windows\Temporary Internet Files\Content.IE5\89SXOWOH\MP90040383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701795"/>
            <a:ext cx="1184908" cy="1776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Admin\AppData\Local\Microsoft\Windows\Temporary Internet Files\Content.IE5\C5I5E7LF\MP900289122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8913" y="4639198"/>
            <a:ext cx="1114766" cy="1684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Admin\AppData\Local\Microsoft\Windows\Temporary Internet Files\Content.IE5\89SXOWOH\MP900406698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1950" y="1815125"/>
            <a:ext cx="1796976" cy="1197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8220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sz="3200" dirty="0" smtClean="0"/>
              <a:t>a </a:t>
            </a:r>
            <a:r>
              <a:rPr lang="cs-CZ" sz="3200" dirty="0" err="1" smtClean="0"/>
              <a:t>crocodile</a:t>
            </a:r>
            <a:endParaRPr lang="cs-CZ" sz="3200" dirty="0" smtClean="0"/>
          </a:p>
          <a:p>
            <a:pPr>
              <a:lnSpc>
                <a:spcPct val="150000"/>
              </a:lnSpc>
            </a:pPr>
            <a:r>
              <a:rPr lang="cs-CZ" sz="3200" dirty="0" smtClean="0"/>
              <a:t>a </a:t>
            </a:r>
            <a:r>
              <a:rPr lang="cs-CZ" sz="3200" dirty="0" err="1" smtClean="0"/>
              <a:t>parrot</a:t>
            </a:r>
            <a:endParaRPr lang="cs-CZ" sz="3200" dirty="0" smtClean="0"/>
          </a:p>
          <a:p>
            <a:pPr>
              <a:lnSpc>
                <a:spcPct val="150000"/>
              </a:lnSpc>
            </a:pPr>
            <a:r>
              <a:rPr lang="cs-CZ" sz="3200" dirty="0" smtClean="0"/>
              <a:t>a </a:t>
            </a:r>
            <a:r>
              <a:rPr lang="cs-CZ" sz="3200" dirty="0" err="1" smtClean="0"/>
              <a:t>snake</a:t>
            </a:r>
            <a:endParaRPr lang="cs-CZ" sz="3200" dirty="0" smtClean="0"/>
          </a:p>
          <a:p>
            <a:pPr>
              <a:lnSpc>
                <a:spcPct val="150000"/>
              </a:lnSpc>
            </a:pPr>
            <a:r>
              <a:rPr lang="cs-CZ" sz="3200" dirty="0" smtClean="0"/>
              <a:t>a </a:t>
            </a:r>
            <a:r>
              <a:rPr lang="cs-CZ" sz="3200" dirty="0" err="1" smtClean="0"/>
              <a:t>hippo</a:t>
            </a:r>
            <a:endParaRPr lang="cs-CZ" sz="3200" dirty="0" smtClean="0"/>
          </a:p>
          <a:p>
            <a:pPr>
              <a:lnSpc>
                <a:spcPct val="150000"/>
              </a:lnSpc>
            </a:pPr>
            <a:r>
              <a:rPr lang="cs-CZ" sz="3200" dirty="0" smtClean="0"/>
              <a:t>a </a:t>
            </a:r>
            <a:r>
              <a:rPr lang="cs-CZ" sz="3200" dirty="0" err="1" smtClean="0"/>
              <a:t>tigger</a:t>
            </a:r>
            <a:endParaRPr lang="cs-CZ" sz="3200" dirty="0" smtClean="0"/>
          </a:p>
          <a:p>
            <a:pPr>
              <a:lnSpc>
                <a:spcPct val="150000"/>
              </a:lnSpc>
            </a:pPr>
            <a:endParaRPr lang="cs-CZ" sz="3200" dirty="0"/>
          </a:p>
        </p:txBody>
      </p:sp>
      <p:sp>
        <p:nvSpPr>
          <p:cNvPr id="5" name="Nadpis 3"/>
          <p:cNvSpPr>
            <a:spLocks noGrp="1"/>
          </p:cNvSpPr>
          <p:nvPr>
            <p:ph type="title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err="1" smtClean="0"/>
              <a:t>What´s</a:t>
            </a:r>
            <a:r>
              <a:rPr lang="cs-CZ" dirty="0" smtClean="0"/>
              <a:t> </a:t>
            </a:r>
            <a:r>
              <a:rPr lang="cs-CZ" dirty="0" err="1" smtClean="0"/>
              <a:t>this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2050" name="Picture 2" descr="C:\Users\Admin\AppData\Local\Microsoft\Windows\Temporary Internet Files\Content.IE5\C5I5E7LF\MP900448622[1]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3853973"/>
            <a:ext cx="1576296" cy="1807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dmin\AppData\Local\Microsoft\Windows\Temporary Internet Files\Content.IE5\PI9LAO2A\MP90040384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2129028"/>
            <a:ext cx="1734696" cy="1156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Admin\AppData\Local\Microsoft\Windows\Temporary Internet Files\Content.IE5\C5I5E7LF\MP90018071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408396"/>
            <a:ext cx="1828800" cy="1200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Admin\AppData\Local\Microsoft\Windows\Temporary Internet Files\Content.IE5\OZDPG9NG\MP900406961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3008" y="4963747"/>
            <a:ext cx="2094736" cy="1395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Admin\AppData\Local\Microsoft\Windows\Temporary Internet Files\Content.IE5\89SXOWOH\MP900403442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3819" y="1556792"/>
            <a:ext cx="2053113" cy="1368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1055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ovéPole 10"/>
          <p:cNvSpPr txBox="1"/>
          <p:nvPr/>
        </p:nvSpPr>
        <p:spPr>
          <a:xfrm>
            <a:off x="1547664" y="836710"/>
            <a:ext cx="230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err="1" smtClean="0"/>
              <a:t>c_oco_il</a:t>
            </a:r>
            <a:r>
              <a:rPr lang="cs-CZ" sz="3200" dirty="0" smtClean="0"/>
              <a:t>_</a:t>
            </a:r>
            <a:endParaRPr lang="cs-CZ" sz="3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851920" y="836711"/>
            <a:ext cx="230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_</a:t>
            </a:r>
            <a:r>
              <a:rPr lang="cs-CZ" sz="3200" dirty="0" err="1" smtClean="0"/>
              <a:t>r_cod_le</a:t>
            </a:r>
            <a:endParaRPr lang="cs-CZ" sz="32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372200" y="836712"/>
            <a:ext cx="230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__________</a:t>
            </a:r>
            <a:endParaRPr lang="cs-CZ" sz="32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547664" y="1628799"/>
            <a:ext cx="230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err="1" smtClean="0"/>
              <a:t>s_ak</a:t>
            </a:r>
            <a:r>
              <a:rPr lang="cs-CZ" sz="3200" dirty="0" smtClean="0"/>
              <a:t>_</a:t>
            </a:r>
            <a:endParaRPr lang="cs-CZ" sz="32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851920" y="1628800"/>
            <a:ext cx="230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err="1" smtClean="0"/>
              <a:t>sn</a:t>
            </a:r>
            <a:r>
              <a:rPr lang="cs-CZ" sz="3200" dirty="0" smtClean="0"/>
              <a:t>_ _e</a:t>
            </a:r>
            <a:endParaRPr lang="cs-CZ" sz="32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372200" y="1628800"/>
            <a:ext cx="230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__________</a:t>
            </a:r>
            <a:endParaRPr lang="cs-CZ" sz="32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547664" y="2408845"/>
            <a:ext cx="230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err="1" smtClean="0"/>
              <a:t>e_ep_an</a:t>
            </a:r>
            <a:r>
              <a:rPr lang="cs-CZ" sz="3200" dirty="0" smtClean="0"/>
              <a:t>_</a:t>
            </a:r>
            <a:endParaRPr lang="cs-CZ" sz="32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851920" y="2408846"/>
            <a:ext cx="230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_</a:t>
            </a:r>
            <a:r>
              <a:rPr lang="cs-CZ" sz="3200" dirty="0" err="1" smtClean="0"/>
              <a:t>le_ha_t</a:t>
            </a:r>
            <a:endParaRPr lang="cs-CZ" sz="32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372200" y="2408847"/>
            <a:ext cx="230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__________</a:t>
            </a:r>
            <a:endParaRPr lang="cs-CZ" sz="32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1547664" y="3212976"/>
            <a:ext cx="230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_</a:t>
            </a:r>
            <a:r>
              <a:rPr lang="cs-CZ" sz="3200" dirty="0" err="1" smtClean="0"/>
              <a:t>onke</a:t>
            </a:r>
            <a:r>
              <a:rPr lang="cs-CZ" sz="3200" dirty="0" smtClean="0"/>
              <a:t>_</a:t>
            </a:r>
            <a:endParaRPr lang="cs-CZ" sz="32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3851920" y="3212975"/>
            <a:ext cx="230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err="1" smtClean="0"/>
              <a:t>m_n_ey</a:t>
            </a:r>
            <a:endParaRPr lang="cs-CZ" sz="32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6372200" y="3212974"/>
            <a:ext cx="230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__________</a:t>
            </a:r>
            <a:endParaRPr lang="cs-CZ" sz="32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1547664" y="4005062"/>
            <a:ext cx="230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err="1" smtClean="0"/>
              <a:t>g_raf_e</a:t>
            </a:r>
            <a:endParaRPr lang="cs-CZ" sz="32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3851920" y="4005063"/>
            <a:ext cx="230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err="1" smtClean="0"/>
              <a:t>gi_a_f</a:t>
            </a:r>
            <a:r>
              <a:rPr lang="cs-CZ" sz="3200" dirty="0" smtClean="0"/>
              <a:t>_</a:t>
            </a:r>
            <a:endParaRPr lang="cs-CZ" sz="32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6372200" y="4005064"/>
            <a:ext cx="230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__________</a:t>
            </a:r>
            <a:endParaRPr lang="cs-CZ" sz="32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1547664" y="4797152"/>
            <a:ext cx="230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err="1" smtClean="0"/>
              <a:t>l_o</a:t>
            </a:r>
            <a:r>
              <a:rPr lang="cs-CZ" sz="3200" dirty="0" smtClean="0"/>
              <a:t>_</a:t>
            </a:r>
            <a:endParaRPr lang="cs-CZ" sz="32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3851920" y="4797151"/>
            <a:ext cx="230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_</a:t>
            </a:r>
            <a:r>
              <a:rPr lang="cs-CZ" sz="3200" dirty="0" err="1" smtClean="0"/>
              <a:t>i_n</a:t>
            </a:r>
            <a:endParaRPr lang="cs-CZ" sz="32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6372200" y="4797152"/>
            <a:ext cx="230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__________</a:t>
            </a:r>
            <a:endParaRPr lang="cs-CZ" sz="32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1547664" y="5589240"/>
            <a:ext cx="230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err="1" smtClean="0"/>
              <a:t>h_p_o</a:t>
            </a:r>
            <a:endParaRPr lang="cs-CZ" sz="32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3851920" y="5589239"/>
            <a:ext cx="230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_</a:t>
            </a:r>
            <a:r>
              <a:rPr lang="cs-CZ" sz="3200" dirty="0" err="1" smtClean="0"/>
              <a:t>ip_o</a:t>
            </a:r>
            <a:endParaRPr lang="cs-CZ" sz="32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6372200" y="5589240"/>
            <a:ext cx="230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__________</a:t>
            </a:r>
            <a:endParaRPr lang="cs-CZ" sz="3200" dirty="0"/>
          </a:p>
        </p:txBody>
      </p:sp>
      <p:pic>
        <p:nvPicPr>
          <p:cNvPr id="3074" name="Picture 2" descr="C:\Users\Admin\AppData\Local\Microsoft\Windows\Temporary Internet Files\Content.IE5\PI9LAO2A\MC90019216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713516"/>
            <a:ext cx="1224136" cy="650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Admin\AppData\Local\Microsoft\Windows\Temporary Internet Files\Content.IE5\OZDPG9NG\MC90033799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907" y="1585959"/>
            <a:ext cx="1306749" cy="573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Admin\AppData\Local\Microsoft\Windows\Temporary Internet Files\Content.IE5\C5I5E7LF\MC90032648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777" y="2296290"/>
            <a:ext cx="600296" cy="697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Admin\AppData\Local\Microsoft\Windows\Temporary Internet Files\Content.IE5\OZDPG9NG\MC90035986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634" y="3136471"/>
            <a:ext cx="710582" cy="737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Admin\AppData\Local\Microsoft\Windows\Temporary Internet Files\Content.IE5\C5I5E7LF\MC900356101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687" y="3681840"/>
            <a:ext cx="432969" cy="90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Admin\AppData\Local\Microsoft\Windows\Temporary Internet Files\Content.IE5\89SXOWOH\MC900324444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330" y="4589838"/>
            <a:ext cx="918515" cy="693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Admin\AppData\Local\Microsoft\Windows\Temporary Internet Files\Content.IE5\OZDPG9NG\MC900030417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330" y="5512666"/>
            <a:ext cx="1095908" cy="737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2686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err="1" smtClean="0"/>
              <a:t>How</a:t>
            </a:r>
            <a:r>
              <a:rPr lang="cs-CZ" dirty="0" smtClean="0"/>
              <a:t> many </a:t>
            </a:r>
            <a:r>
              <a:rPr lang="cs-CZ" dirty="0" err="1" smtClean="0"/>
              <a:t>animals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4098" name="Picture 2" descr="C:\Users\Admin\AppData\Local\Microsoft\Windows\Temporary Internet Files\Content.IE5\89SXOWOH\MP900448620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760" y="1556792"/>
            <a:ext cx="3763207" cy="4968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Admin\AppData\Local\Microsoft\Windows\Temporary Internet Files\Content.IE5\PI9LAO2A\MC90044137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957" y="1772816"/>
            <a:ext cx="1112962" cy="1130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Admin\AppData\Local\Microsoft\Windows\Temporary Internet Files\Content.IE5\PI9LAO2A\MC90044137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8832" y="2066711"/>
            <a:ext cx="896937" cy="911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Admin\AppData\Local\Microsoft\Windows\Temporary Internet Files\Content.IE5\PI9LAO2A\MC90044137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011" y="2411316"/>
            <a:ext cx="968946" cy="984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Users\Admin\AppData\Local\Microsoft\Windows\Temporary Internet Files\Content.IE5\89SXOWOH\MC90044139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4355" y="5011719"/>
            <a:ext cx="1471414" cy="1377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932040" y="2066711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____  </a:t>
            </a:r>
            <a:r>
              <a:rPr lang="cs-CZ" sz="2800" dirty="0" err="1" smtClean="0"/>
              <a:t>lion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44008" y="2843976"/>
            <a:ext cx="3096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>
                <a:solidFill>
                  <a:srgbClr val="FF0000"/>
                </a:solidFill>
              </a:rPr>
              <a:t>There</a:t>
            </a:r>
            <a:r>
              <a:rPr lang="cs-CZ" sz="2800" dirty="0" smtClean="0">
                <a:solidFill>
                  <a:srgbClr val="FF0000"/>
                </a:solidFill>
              </a:rPr>
              <a:t> </a:t>
            </a:r>
            <a:r>
              <a:rPr lang="cs-CZ" sz="2800" dirty="0" err="1" smtClean="0">
                <a:solidFill>
                  <a:srgbClr val="FF0000"/>
                </a:solidFill>
              </a:rPr>
              <a:t>is</a:t>
            </a:r>
            <a:r>
              <a:rPr lang="cs-CZ" sz="2800" dirty="0" smtClean="0">
                <a:solidFill>
                  <a:srgbClr val="FF0000"/>
                </a:solidFill>
              </a:rPr>
              <a:t> </a:t>
            </a:r>
            <a:r>
              <a:rPr lang="cs-CZ" sz="2800" dirty="0" err="1" smtClean="0"/>
              <a:t>one</a:t>
            </a:r>
            <a:r>
              <a:rPr lang="cs-CZ" sz="2800" dirty="0" smtClean="0"/>
              <a:t> </a:t>
            </a:r>
            <a:r>
              <a:rPr lang="cs-CZ" sz="2800" dirty="0" err="1" smtClean="0"/>
              <a:t>lion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932040" y="4014637"/>
            <a:ext cx="2376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____  </a:t>
            </a:r>
            <a:r>
              <a:rPr lang="cs-CZ" sz="2800" dirty="0" err="1" smtClean="0"/>
              <a:t>monkey</a:t>
            </a:r>
            <a:r>
              <a:rPr lang="cs-CZ" sz="2800" dirty="0" err="1" smtClean="0">
                <a:solidFill>
                  <a:srgbClr val="FF0000"/>
                </a:solidFill>
              </a:rPr>
              <a:t>s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644008" y="4750109"/>
            <a:ext cx="3888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>
                <a:solidFill>
                  <a:srgbClr val="FF0000"/>
                </a:solidFill>
              </a:rPr>
              <a:t>There</a:t>
            </a:r>
            <a:r>
              <a:rPr lang="cs-CZ" sz="2800" dirty="0" smtClean="0">
                <a:solidFill>
                  <a:srgbClr val="FF0000"/>
                </a:solidFill>
              </a:rPr>
              <a:t> are </a:t>
            </a:r>
            <a:r>
              <a:rPr lang="cs-CZ" sz="2800" dirty="0" err="1" smtClean="0"/>
              <a:t>three</a:t>
            </a:r>
            <a:r>
              <a:rPr lang="cs-CZ" sz="2800" dirty="0" smtClean="0"/>
              <a:t> </a:t>
            </a:r>
            <a:r>
              <a:rPr lang="cs-CZ" sz="2800" dirty="0" err="1" smtClean="0"/>
              <a:t>monkey</a:t>
            </a:r>
            <a:r>
              <a:rPr lang="cs-CZ" sz="2800" dirty="0" err="1" smtClean="0">
                <a:solidFill>
                  <a:srgbClr val="FF0000"/>
                </a:solidFill>
              </a:rPr>
              <a:t>s</a:t>
            </a:r>
            <a:r>
              <a:rPr lang="cs-CZ" sz="2800" dirty="0" smtClean="0"/>
              <a:t>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511056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err="1" smtClean="0"/>
              <a:t>There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…/</a:t>
            </a:r>
            <a:r>
              <a:rPr lang="cs-CZ" dirty="0" err="1"/>
              <a:t>T</a:t>
            </a:r>
            <a:r>
              <a:rPr lang="cs-CZ" dirty="0" err="1" smtClean="0"/>
              <a:t>here</a:t>
            </a:r>
            <a:r>
              <a:rPr lang="cs-CZ" dirty="0" smtClean="0"/>
              <a:t> are…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There</a:t>
            </a:r>
            <a:r>
              <a:rPr lang="cs-CZ" dirty="0" smtClean="0"/>
              <a:t> ___ a big </a:t>
            </a:r>
            <a:r>
              <a:rPr lang="cs-CZ" dirty="0" err="1" smtClean="0"/>
              <a:t>hippo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There</a:t>
            </a:r>
            <a:r>
              <a:rPr lang="cs-CZ" dirty="0" smtClean="0"/>
              <a:t> ___ </a:t>
            </a:r>
            <a:r>
              <a:rPr lang="cs-CZ" dirty="0" err="1" smtClean="0"/>
              <a:t>four</a:t>
            </a:r>
            <a:r>
              <a:rPr lang="cs-CZ" dirty="0" smtClean="0"/>
              <a:t> long </a:t>
            </a:r>
            <a:r>
              <a:rPr lang="cs-CZ" dirty="0" err="1" smtClean="0"/>
              <a:t>snakes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There</a:t>
            </a:r>
            <a:r>
              <a:rPr lang="cs-CZ" dirty="0" smtClean="0"/>
              <a:t> ___ a happy </a:t>
            </a:r>
            <a:r>
              <a:rPr lang="cs-CZ" dirty="0" err="1" smtClean="0"/>
              <a:t>crocodile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There</a:t>
            </a:r>
            <a:r>
              <a:rPr lang="cs-CZ" dirty="0" smtClean="0"/>
              <a:t> ___ </a:t>
            </a:r>
            <a:r>
              <a:rPr lang="cs-CZ" dirty="0" err="1" smtClean="0"/>
              <a:t>three</a:t>
            </a:r>
            <a:r>
              <a:rPr lang="cs-CZ" dirty="0" smtClean="0"/>
              <a:t> </a:t>
            </a:r>
            <a:r>
              <a:rPr lang="cs-CZ" dirty="0" err="1" smtClean="0"/>
              <a:t>little</a:t>
            </a:r>
            <a:r>
              <a:rPr lang="cs-CZ" dirty="0" smtClean="0"/>
              <a:t> </a:t>
            </a:r>
            <a:r>
              <a:rPr lang="cs-CZ" dirty="0" err="1" smtClean="0"/>
              <a:t>monkeys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There</a:t>
            </a:r>
            <a:r>
              <a:rPr lang="cs-CZ" dirty="0" smtClean="0"/>
              <a:t> ___ a blue and </a:t>
            </a:r>
            <a:r>
              <a:rPr lang="cs-CZ" dirty="0" err="1" smtClean="0"/>
              <a:t>red</a:t>
            </a:r>
            <a:r>
              <a:rPr lang="cs-CZ" dirty="0" smtClean="0"/>
              <a:t> </a:t>
            </a:r>
            <a:r>
              <a:rPr lang="cs-CZ" dirty="0" err="1" smtClean="0"/>
              <a:t>parrot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There</a:t>
            </a:r>
            <a:r>
              <a:rPr lang="cs-CZ" dirty="0" smtClean="0"/>
              <a:t> ___ </a:t>
            </a:r>
            <a:r>
              <a:rPr lang="cs-CZ" dirty="0" err="1" smtClean="0"/>
              <a:t>an</a:t>
            </a:r>
            <a:r>
              <a:rPr lang="cs-CZ" dirty="0" smtClean="0"/>
              <a:t> </a:t>
            </a:r>
            <a:r>
              <a:rPr lang="cs-CZ" dirty="0" err="1" smtClean="0"/>
              <a:t>elephant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There</a:t>
            </a:r>
            <a:r>
              <a:rPr lang="cs-CZ" dirty="0" smtClean="0"/>
              <a:t> ___ </a:t>
            </a:r>
            <a:r>
              <a:rPr lang="cs-CZ" dirty="0" err="1" smtClean="0"/>
              <a:t>two</a:t>
            </a:r>
            <a:r>
              <a:rPr lang="cs-CZ" dirty="0" smtClean="0"/>
              <a:t> </a:t>
            </a:r>
            <a:r>
              <a:rPr lang="cs-CZ" dirty="0" err="1" smtClean="0"/>
              <a:t>hungry</a:t>
            </a:r>
            <a:r>
              <a:rPr lang="cs-CZ" dirty="0" smtClean="0"/>
              <a:t> </a:t>
            </a:r>
            <a:r>
              <a:rPr lang="cs-CZ" dirty="0" err="1" smtClean="0"/>
              <a:t>lions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95134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Ilustrace:</a:t>
            </a:r>
            <a:br>
              <a:rPr lang="cs-CZ" dirty="0" smtClean="0"/>
            </a:br>
            <a:r>
              <a:rPr lang="cs-CZ" dirty="0">
                <a:hlinkClick r:id="rId2"/>
              </a:rPr>
              <a:t>www.office.microsoft.com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45532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245</Words>
  <Application>Microsoft Office PowerPoint</Application>
  <PresentationFormat>Předvádění na obrazovce (4:3)</PresentationFormat>
  <Paragraphs>76</Paragraphs>
  <Slides>9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Prezentace aplikace PowerPoint</vt:lpstr>
      <vt:lpstr>Wild animals</vt:lpstr>
      <vt:lpstr>What´s this?</vt:lpstr>
      <vt:lpstr>What´s this?</vt:lpstr>
      <vt:lpstr>Prezentace aplikace PowerPoint</vt:lpstr>
      <vt:lpstr>How many animals?</vt:lpstr>
      <vt:lpstr>There is…/There are…</vt:lpstr>
      <vt:lpstr>Ilustrace: www.office.microsoft.com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</dc:creator>
  <cp:lastModifiedBy>Admin</cp:lastModifiedBy>
  <cp:revision>15</cp:revision>
  <dcterms:created xsi:type="dcterms:W3CDTF">2013-05-15T09:11:20Z</dcterms:created>
  <dcterms:modified xsi:type="dcterms:W3CDTF">2013-07-01T06:14:39Z</dcterms:modified>
</cp:coreProperties>
</file>