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7" r:id="rId7"/>
    <p:sldId id="268" r:id="rId8"/>
    <p:sldId id="269" r:id="rId9"/>
    <p:sldId id="270" r:id="rId10"/>
    <p:sldId id="27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VY_32_INOVACE_2A_13_Our </a:t>
          </a:r>
          <a:r>
            <a:rPr lang="cs-CZ" dirty="0" smtClean="0"/>
            <a:t>house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Názvy místností v domě, předložka in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8B26190-ABEF-4E72-A643-B3DE4C5E3FFC}" type="presOf" srcId="{445C7998-7549-48B0-BD68-D4F0167F02E5}" destId="{4D19AB04-24FA-40C2-B203-52AE3D15E171}" srcOrd="1" destOrd="0" presId="urn:microsoft.com/office/officeart/2005/8/layout/target3"/>
    <dgm:cxn modelId="{B1EAF451-B4F6-4988-9183-7DA8E072E1F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4E0B168-1F5B-48B4-BBF9-4AFDF7EF42F2}" type="presOf" srcId="{445C7998-7549-48B0-BD68-D4F0167F02E5}" destId="{BC35EE03-4121-4EF9-923D-7CB6D30D358D}" srcOrd="0" destOrd="0" presId="urn:microsoft.com/office/officeart/2005/8/layout/target3"/>
    <dgm:cxn modelId="{688AED5D-B56D-4AC6-8768-EB3A57ABAAC2}" type="presOf" srcId="{39F8B381-5807-488E-AC22-73DD4140ED4A}" destId="{71045F8C-00FA-488E-A7BD-E2E6753D979D}" srcOrd="0" destOrd="0" presId="urn:microsoft.com/office/officeart/2005/8/layout/target3"/>
    <dgm:cxn modelId="{10AE09D0-CA0C-4A05-A7B1-7BC62ACB0C3D}" type="presOf" srcId="{FBBFC3EA-9D9D-4F3A-BEA6-9C2C0E46BF20}" destId="{643EA938-EDE0-4533-ACCC-D2BD6F3A527C}" srcOrd="0" destOrd="0" presId="urn:microsoft.com/office/officeart/2005/8/layout/target3"/>
    <dgm:cxn modelId="{42120E7D-B842-4C43-ADF9-4B3CBFB44D90}" type="presOf" srcId="{EBC41103-E2E5-4D48-9B4B-425520D3D098}" destId="{A2474844-2EB7-46F1-B77E-38A6D8B3368D}" srcOrd="1" destOrd="0" presId="urn:microsoft.com/office/officeart/2005/8/layout/target3"/>
    <dgm:cxn modelId="{15E738A3-FE80-4560-894A-E52E529A5191}" type="presOf" srcId="{C73C7642-F245-4585-8F88-243F9FAEF6CA}" destId="{84FF5322-1F04-4756-ACED-CA93D9AD61A4}" srcOrd="1" destOrd="0" presId="urn:microsoft.com/office/officeart/2005/8/layout/target3"/>
    <dgm:cxn modelId="{34242249-BA68-4F73-9E44-8A8D94CAB5A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3098344-F3F2-41BB-8B44-4022B13FE0D4}" type="presOf" srcId="{EBC41103-E2E5-4D48-9B4B-425520D3D098}" destId="{C1E95C55-4B1A-4F71-B859-65D1F40A46E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2794386-A1FA-45CA-8D17-9521068337AD}" type="presOf" srcId="{019433A1-1324-4DE1-9E6F-32B851095F74}" destId="{E7297F21-D4FD-4A41-AE58-814D01A6B5E7}" srcOrd="1" destOrd="0" presId="urn:microsoft.com/office/officeart/2005/8/layout/target3"/>
    <dgm:cxn modelId="{5EBBECD9-5406-4F21-BD49-7DD2FD570880}" type="presOf" srcId="{C73C7642-F245-4585-8F88-243F9FAEF6CA}" destId="{E213CEB3-AC26-46A5-B5EF-966295AE67FD}" srcOrd="0" destOrd="0" presId="urn:microsoft.com/office/officeart/2005/8/layout/target3"/>
    <dgm:cxn modelId="{9214F9A2-9849-4BCE-9E0E-FEC156C61216}" type="presParOf" srcId="{71045F8C-00FA-488E-A7BD-E2E6753D979D}" destId="{3577EC6B-C980-4F34-8C69-4365E7B8FC8C}" srcOrd="0" destOrd="0" presId="urn:microsoft.com/office/officeart/2005/8/layout/target3"/>
    <dgm:cxn modelId="{5B40AF0D-5514-4DAB-BF64-B1E9A99A08DD}" type="presParOf" srcId="{71045F8C-00FA-488E-A7BD-E2E6753D979D}" destId="{6940EB87-DC1D-4BC3-9408-9AC2E1FFC039}" srcOrd="1" destOrd="0" presId="urn:microsoft.com/office/officeart/2005/8/layout/target3"/>
    <dgm:cxn modelId="{F841121E-2927-4ED4-844F-5EF1171B6D10}" type="presParOf" srcId="{71045F8C-00FA-488E-A7BD-E2E6753D979D}" destId="{BC35EE03-4121-4EF9-923D-7CB6D30D358D}" srcOrd="2" destOrd="0" presId="urn:microsoft.com/office/officeart/2005/8/layout/target3"/>
    <dgm:cxn modelId="{EA00BC03-3E53-46CB-96CA-4A842A0BB096}" type="presParOf" srcId="{71045F8C-00FA-488E-A7BD-E2E6753D979D}" destId="{C95EEA27-3CBF-4645-A92D-9D8AF5C1CBFC}" srcOrd="3" destOrd="0" presId="urn:microsoft.com/office/officeart/2005/8/layout/target3"/>
    <dgm:cxn modelId="{A7294186-FC9A-482A-9425-F764FEFEC177}" type="presParOf" srcId="{71045F8C-00FA-488E-A7BD-E2E6753D979D}" destId="{851BB866-B6AE-4566-893F-4C635BA974FC}" srcOrd="4" destOrd="0" presId="urn:microsoft.com/office/officeart/2005/8/layout/target3"/>
    <dgm:cxn modelId="{AC9866BB-7676-45E3-BF60-0C80DC05FAAB}" type="presParOf" srcId="{71045F8C-00FA-488E-A7BD-E2E6753D979D}" destId="{643EA938-EDE0-4533-ACCC-D2BD6F3A527C}" srcOrd="5" destOrd="0" presId="urn:microsoft.com/office/officeart/2005/8/layout/target3"/>
    <dgm:cxn modelId="{30137A5B-547C-4EFB-965E-92DF097EC769}" type="presParOf" srcId="{71045F8C-00FA-488E-A7BD-E2E6753D979D}" destId="{92F31B18-D66D-4CC7-89B9-378928DE877D}" srcOrd="6" destOrd="0" presId="urn:microsoft.com/office/officeart/2005/8/layout/target3"/>
    <dgm:cxn modelId="{32CDDCAE-4349-47FA-A7C7-E3AF44C0D61F}" type="presParOf" srcId="{71045F8C-00FA-488E-A7BD-E2E6753D979D}" destId="{902074E1-B931-4618-97F1-FADBE82E9C3C}" srcOrd="7" destOrd="0" presId="urn:microsoft.com/office/officeart/2005/8/layout/target3"/>
    <dgm:cxn modelId="{4EBC51EA-A0B5-40F5-BFFF-DD13FC06CA01}" type="presParOf" srcId="{71045F8C-00FA-488E-A7BD-E2E6753D979D}" destId="{A3817367-F2BC-482F-8832-FA00B51DCCF3}" srcOrd="8" destOrd="0" presId="urn:microsoft.com/office/officeart/2005/8/layout/target3"/>
    <dgm:cxn modelId="{02D99A7B-EE5A-43F7-BBB8-A9182DC8DF85}" type="presParOf" srcId="{71045F8C-00FA-488E-A7BD-E2E6753D979D}" destId="{A73430F2-8247-4ED0-AA10-577C6B4449AD}" srcOrd="9" destOrd="0" presId="urn:microsoft.com/office/officeart/2005/8/layout/target3"/>
    <dgm:cxn modelId="{346CBDD2-0852-4FEB-865D-182C97EBFB07}" type="presParOf" srcId="{71045F8C-00FA-488E-A7BD-E2E6753D979D}" destId="{2225F4B7-D5E5-4ABC-A74D-89DF612FD43B}" srcOrd="10" destOrd="0" presId="urn:microsoft.com/office/officeart/2005/8/layout/target3"/>
    <dgm:cxn modelId="{20832694-C160-4498-B1FD-05C640C2120B}" type="presParOf" srcId="{71045F8C-00FA-488E-A7BD-E2E6753D979D}" destId="{E213CEB3-AC26-46A5-B5EF-966295AE67FD}" srcOrd="11" destOrd="0" presId="urn:microsoft.com/office/officeart/2005/8/layout/target3"/>
    <dgm:cxn modelId="{7824F3B5-CB15-41B1-B143-89A97F9D3BA4}" type="presParOf" srcId="{71045F8C-00FA-488E-A7BD-E2E6753D979D}" destId="{8686AAFC-9326-4364-BC47-A59E252FDEAE}" srcOrd="12" destOrd="0" presId="urn:microsoft.com/office/officeart/2005/8/layout/target3"/>
    <dgm:cxn modelId="{69ED0195-0707-4750-B146-54AA26DD5211}" type="presParOf" srcId="{71045F8C-00FA-488E-A7BD-E2E6753D979D}" destId="{48C8C429-3407-4AFD-B49F-99646D5DA08A}" srcOrd="13" destOrd="0" presId="urn:microsoft.com/office/officeart/2005/8/layout/target3"/>
    <dgm:cxn modelId="{6F9E6758-5D70-40E1-9B01-D9FC5D09DE7E}" type="presParOf" srcId="{71045F8C-00FA-488E-A7BD-E2E6753D979D}" destId="{C1E95C55-4B1A-4F71-B859-65D1F40A46E0}" srcOrd="14" destOrd="0" presId="urn:microsoft.com/office/officeart/2005/8/layout/target3"/>
    <dgm:cxn modelId="{197215C4-E410-4F3E-A13F-1A3EC0D4BBAC}" type="presParOf" srcId="{71045F8C-00FA-488E-A7BD-E2E6753D979D}" destId="{4D19AB04-24FA-40C2-B203-52AE3D15E171}" srcOrd="15" destOrd="0" presId="urn:microsoft.com/office/officeart/2005/8/layout/target3"/>
    <dgm:cxn modelId="{6C645D9E-310D-46B9-9F40-F24BDA3F539F}" type="presParOf" srcId="{71045F8C-00FA-488E-A7BD-E2E6753D979D}" destId="{832BF48F-0145-4429-9E02-8FCA946CCE9E}" srcOrd="16" destOrd="0" presId="urn:microsoft.com/office/officeart/2005/8/layout/target3"/>
    <dgm:cxn modelId="{A6BE88F0-DF41-4FB9-8ED1-52931FC4B2FB}" type="presParOf" srcId="{71045F8C-00FA-488E-A7BD-E2E6753D979D}" destId="{E7297F21-D4FD-4A41-AE58-814D01A6B5E7}" srcOrd="17" destOrd="0" presId="urn:microsoft.com/office/officeart/2005/8/layout/target3"/>
    <dgm:cxn modelId="{8F46CBDC-CE28-4442-923C-DB95FB2E2E7E}" type="presParOf" srcId="{71045F8C-00FA-488E-A7BD-E2E6753D979D}" destId="{84FF5322-1F04-4756-ACED-CA93D9AD61A4}" srcOrd="18" destOrd="0" presId="urn:microsoft.com/office/officeart/2005/8/layout/target3"/>
    <dgm:cxn modelId="{79B98682-79B3-455A-9310-D8F37F4C2412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VY_32_INOVACE_2A_13_Our </a:t>
          </a:r>
          <a:r>
            <a:rPr lang="cs-CZ" sz="1800" kern="1200" dirty="0" smtClean="0"/>
            <a:t>house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Názvy místností v domě, předložka in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04A12-6BE6-47AF-AC3F-38BA70A472B3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8DC08-D9D5-4FBC-AF21-14D7182B06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450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opakují názvy místností, připojí </a:t>
            </a:r>
            <a:r>
              <a:rPr lang="cs-CZ" baseline="0" dirty="0" smtClean="0"/>
              <a:t>slovíčko ke správné místnosti.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436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Děti odpovídají na otázku</a:t>
            </a:r>
            <a:r>
              <a:rPr lang="cs-CZ" baseline="0" dirty="0" smtClean="0"/>
              <a:t> pomocí zájmen he/</a:t>
            </a:r>
            <a:r>
              <a:rPr lang="cs-CZ" baseline="0" dirty="0" err="1" smtClean="0"/>
              <a:t>she</a:t>
            </a:r>
            <a:r>
              <a:rPr lang="cs-CZ" baseline="0" dirty="0" smtClean="0"/>
              <a:t>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2181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hádají název místnosti podle jejího zařízení. Název místnosti napíšou, po odkrytí slovíčka si</a:t>
            </a:r>
            <a:r>
              <a:rPr lang="cs-CZ" baseline="0" dirty="0" smtClean="0"/>
              <a:t> zkontrolují správnost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5971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hádají název místnosti podle jejího zařízení. Název místnosti napíšou, po odkrytí slovíčka si</a:t>
            </a:r>
            <a:r>
              <a:rPr lang="cs-CZ" baseline="0" dirty="0" smtClean="0"/>
              <a:t> zkontrolují správnost pravopisu.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509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183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064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73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703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518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231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618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427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941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980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79F7B-EE83-4B68-BC5E-24C50416C7E1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CFBFA-7BFF-405F-A45E-51A436E89B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958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Relationship Id="rId1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690583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91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135312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53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Our</a:t>
            </a:r>
            <a:r>
              <a:rPr lang="cs-CZ" dirty="0" smtClean="0"/>
              <a:t> house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01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98" y="1530303"/>
            <a:ext cx="45720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house.</a:t>
            </a:r>
            <a:endParaRPr lang="cs-CZ" dirty="0"/>
          </a:p>
        </p:txBody>
      </p:sp>
      <p:pic>
        <p:nvPicPr>
          <p:cNvPr id="9" name="Picture 6" descr="C:\Users\Admin\AppData\Local\Microsoft\Windows\Temporary Internet Files\Content.IE5\89SXOWOH\MC9002395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527" y="3550943"/>
            <a:ext cx="499776" cy="46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89SXOWOH\MC900351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289" y="3269775"/>
            <a:ext cx="290217" cy="69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PI9LAO2A\MC9002394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527" y="5010828"/>
            <a:ext cx="49613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C5I5E7LF\MC9000854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659" y="4960915"/>
            <a:ext cx="279839" cy="56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89SXOWOH\MC9000133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867" y="5204654"/>
            <a:ext cx="329279" cy="32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89SXOWOH\MP9003988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304" y="4355405"/>
            <a:ext cx="680120" cy="44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OZDPG9NG\MP9004490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691" y="5010828"/>
            <a:ext cx="581466" cy="53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C5I5E7LF\MC9001998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157" y="3217236"/>
            <a:ext cx="346135" cy="77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dmin\AppData\Local\Microsoft\Windows\Temporary Internet Files\Content.IE5\OZDPG9NG\MC90031253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823" y="3744070"/>
            <a:ext cx="372276" cy="193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Admin\AppData\Local\Microsoft\Windows\Temporary Internet Files\Content.IE5\C5I5E7LF\MC90021788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194" y="4108067"/>
            <a:ext cx="744312" cy="69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31540" y="3489753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kitchen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1520" y="415049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living</a:t>
            </a:r>
            <a:r>
              <a:rPr lang="cs-CZ" sz="3200" dirty="0" smtClean="0"/>
              <a:t> </a:t>
            </a:r>
            <a:r>
              <a:rPr lang="cs-CZ" sz="3200" dirty="0" err="1" smtClean="0"/>
              <a:t>room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1540" y="4878233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bathroom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14390" y="5778698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garage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95728" y="4214833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hall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191672" y="497046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children´s</a:t>
            </a:r>
            <a:r>
              <a:rPr lang="cs-CZ" sz="3200" dirty="0" smtClean="0"/>
              <a:t> </a:t>
            </a:r>
            <a:r>
              <a:rPr lang="cs-CZ" sz="3200" dirty="0" err="1" smtClean="0"/>
              <a:t>room</a:t>
            </a:r>
            <a:endParaRPr lang="cs-CZ" sz="3200" dirty="0"/>
          </a:p>
        </p:txBody>
      </p:sp>
      <p:pic>
        <p:nvPicPr>
          <p:cNvPr id="7" name="Picture 4" descr="C:\Users\Admin\AppData\Local\Microsoft\Windows\Temporary Internet Files\Content.IE5\C5I5E7LF\MC90030151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251" y="4201717"/>
            <a:ext cx="610494" cy="458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Admin\AppData\Local\Microsoft\Windows\Temporary Internet Files\Content.IE5\89SXOWOH\MC9003523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273" y="4242858"/>
            <a:ext cx="649767" cy="52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Admin\AppData\Local\Microsoft\Windows\Temporary Internet Files\Content.IE5\89SXOWOH\MC900215168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222" y="3217236"/>
            <a:ext cx="343727" cy="55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Admin\AppData\Local\Microsoft\Windows\Temporary Internet Files\Content.IE5\PI9LAO2A\MC9003523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578" y="3299379"/>
            <a:ext cx="695336" cy="56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Admin\AppData\Local\Microsoft\Windows\Temporary Internet Files\Content.IE5\PI9LAO2A\MC9003523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648" y="3413659"/>
            <a:ext cx="736960" cy="599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6695728" y="342110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bedroom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8220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0" grpId="0"/>
      <p:bldP spid="31" grpId="0"/>
      <p:bldP spid="32" grpId="0"/>
      <p:bldP spid="33" grpId="0"/>
      <p:bldP spid="34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" name="Picture 3" descr="C:\Users\Admin\AppData\Local\Microsoft\Windows\Temporary Internet Files\Content.IE5\C5I5E7LF\MC9003967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8596"/>
            <a:ext cx="3960440" cy="353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48263" y="2708920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She´s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in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kitchen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8105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dad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OZDPG9NG\MC900089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88" y="1700808"/>
            <a:ext cx="3451148" cy="420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48263" y="2708920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He´s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in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________.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528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girl?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C5I5E7LF\MC900361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844824"/>
            <a:ext cx="3816424" cy="363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4653136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She´s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in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_______.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374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baby boy?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C5I5E7LF\MC900089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3816424" cy="300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5157192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He´s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in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____________.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4849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Guess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C:\Users\Admin\AppData\Local\Microsoft\Windows\Temporary Internet Files\Content.IE5\89SXOWOH\MC900320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764" y="2276872"/>
            <a:ext cx="1394678" cy="211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1887" y="55892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bathroom</a:t>
            </a:r>
            <a:endParaRPr lang="cs-CZ" sz="2800" dirty="0"/>
          </a:p>
        </p:txBody>
      </p:sp>
      <p:pic>
        <p:nvPicPr>
          <p:cNvPr id="6147" name="Picture 3" descr="C:\Users\Admin\AppData\Local\Microsoft\Windows\Temporary Internet Files\Content.IE5\PI9LAO2A\MC900311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052" y="2476140"/>
            <a:ext cx="1830629" cy="1713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83425" y="55892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bedroom</a:t>
            </a:r>
            <a:endParaRPr lang="cs-CZ" sz="2800" dirty="0"/>
          </a:p>
        </p:txBody>
      </p:sp>
      <p:pic>
        <p:nvPicPr>
          <p:cNvPr id="6148" name="Picture 4" descr="C:\Users\Admin\AppData\Local\Microsoft\Windows\Temporary Internet Files\Content.IE5\OZDPG9NG\MC900320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380" y="2419904"/>
            <a:ext cx="1415491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28184" y="558924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kitchen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559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r>
              <a:rPr lang="cs-CZ" dirty="0" err="1" smtClean="0"/>
              <a:t>Guess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0" name="Picture 2" descr="C:\Users\Admin\AppData\Local\Microsoft\Windows\Temporary Internet Files\Content.IE5\89SXOWOH\MC900239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400" y="1843367"/>
            <a:ext cx="1340726" cy="300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37907" y="575758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hall</a:t>
            </a:r>
            <a:endParaRPr lang="cs-CZ" sz="2800" dirty="0"/>
          </a:p>
        </p:txBody>
      </p:sp>
      <p:pic>
        <p:nvPicPr>
          <p:cNvPr id="7171" name="Picture 3" descr="C:\Users\Admin\AppData\Local\Microsoft\Windows\Temporary Internet Files\Content.IE5\C5I5E7LF\MC9003569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13997"/>
            <a:ext cx="2376264" cy="166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815916" y="575758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living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endParaRPr lang="cs-CZ" sz="2800" dirty="0"/>
          </a:p>
        </p:txBody>
      </p:sp>
      <p:pic>
        <p:nvPicPr>
          <p:cNvPr id="7172" name="Picture 4" descr="C:\Users\Admin\AppData\Local\Microsoft\Windows\Temporary Internet Files\Content.IE5\C5I5E7LF\MC9002300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83843"/>
            <a:ext cx="1800200" cy="252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624228" y="575758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garage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122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Ilustrace:</a:t>
            </a:r>
            <a:br>
              <a:rPr lang="cs-CZ" dirty="0" smtClean="0"/>
            </a:br>
            <a:r>
              <a:rPr lang="cs-CZ" dirty="0" smtClean="0"/>
              <a:t>archiv autora</a:t>
            </a:r>
            <a:br>
              <a:rPr lang="cs-CZ" dirty="0" smtClean="0"/>
            </a:br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53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202</Words>
  <Application>Microsoft Office PowerPoint</Application>
  <PresentationFormat>Předvádění na obrazovce (4:3)</PresentationFormat>
  <Paragraphs>52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Our house</vt:lpstr>
      <vt:lpstr>It´s our house.</vt:lpstr>
      <vt:lpstr>Where´s the mum?</vt:lpstr>
      <vt:lpstr>Where´s the dad?</vt:lpstr>
      <vt:lpstr>Where´s the girl?</vt:lpstr>
      <vt:lpstr>Where´s the baby boy?</vt:lpstr>
      <vt:lpstr>Which room is it? Guess.</vt:lpstr>
      <vt:lpstr>Which room is it? Guess.</vt:lpstr>
      <vt:lpstr>Ilustrace: archiv autora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27</cp:revision>
  <dcterms:created xsi:type="dcterms:W3CDTF">2013-05-15T09:11:20Z</dcterms:created>
  <dcterms:modified xsi:type="dcterms:W3CDTF">2013-05-31T07:06:22Z</dcterms:modified>
</cp:coreProperties>
</file>