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9" r:id="rId3"/>
    <p:sldId id="260" r:id="rId4"/>
    <p:sldId id="262" r:id="rId5"/>
    <p:sldId id="264" r:id="rId6"/>
    <p:sldId id="263" r:id="rId7"/>
    <p:sldId id="265" r:id="rId8"/>
    <p:sldId id="266" r:id="rId9"/>
    <p:sldId id="267" r:id="rId10"/>
    <p:sldId id="268" r:id="rId11"/>
    <p:sldId id="269" r:id="rId12"/>
    <p:sldId id="27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Budíškovice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Petra Andělová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VY_32_INOVACE_2A_14_Mum </a:t>
          </a:r>
          <a:r>
            <a:rPr lang="cs-CZ" dirty="0" err="1" smtClean="0"/>
            <a:t>is</a:t>
          </a:r>
          <a:r>
            <a:rPr lang="cs-CZ" dirty="0" smtClean="0"/>
            <a:t> </a:t>
          </a:r>
          <a:r>
            <a:rPr lang="cs-CZ" dirty="0" err="1" smtClean="0"/>
            <a:t>cooking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Přítomný čas průběhový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</a:t>
          </a:r>
          <a:r>
            <a:rPr lang="cs-CZ" dirty="0" err="1" smtClean="0"/>
            <a:t>CZ.1.07</a:t>
          </a:r>
          <a:r>
            <a:rPr lang="cs-CZ" dirty="0" smtClean="0"/>
            <a:t>/1.4.00/21.3022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A73430F2-8247-4ED0-AA10-577C6B4449AD}" type="pres">
      <dgm:prSet presAssocID="{C73C7642-F245-4585-8F88-243F9FAEF6CA}" presName="vertSpace4" presStyleLbl="node1" presStyleIdx="2" presStyleCnt="5"/>
      <dgm:spPr/>
    </dgm:pt>
    <dgm:pt modelId="{2225F4B7-D5E5-4ABC-A74D-89DF612FD43B}" type="pres">
      <dgm:prSet presAssocID="{C73C7642-F245-4585-8F88-243F9FAEF6CA}" presName="circle4" presStyleLbl="node1" presStyleIdx="3" presStyleCnt="5"/>
      <dgm:spPr/>
    </dgm:pt>
    <dgm:pt modelId="{E213CEB3-AC26-46A5-B5EF-966295AE67FD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8686AAFC-9326-4364-BC47-A59E252FDEAE}" type="pres">
      <dgm:prSet presAssocID="{EBC41103-E2E5-4D48-9B4B-425520D3D098}" presName="vertSpace5" presStyleLbl="node1" presStyleIdx="3" presStyleCnt="5"/>
      <dgm:spPr/>
    </dgm:pt>
    <dgm:pt modelId="{48C8C429-3407-4AFD-B49F-99646D5DA08A}" type="pres">
      <dgm:prSet presAssocID="{EBC41103-E2E5-4D48-9B4B-425520D3D098}" presName="circle5" presStyleLbl="node1" presStyleIdx="4" presStyleCnt="5"/>
      <dgm:spPr/>
    </dgm:pt>
    <dgm:pt modelId="{C1E95C55-4B1A-4F71-B859-65D1F40A46E0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FF5322-1F04-4756-ACED-CA93D9AD61A4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474844-2EB7-46F1-B77E-38A6D8B3368D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2DCE94E-3190-4DCC-B4B1-6862D01D54C8}" type="presOf" srcId="{C73C7642-F245-4585-8F88-243F9FAEF6CA}" destId="{E213CEB3-AC26-46A5-B5EF-966295AE67F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820AA228-4772-46C2-9C07-813C5B20BF36}" type="presOf" srcId="{445C7998-7549-48B0-BD68-D4F0167F02E5}" destId="{BC35EE03-4121-4EF9-923D-7CB6D30D358D}" srcOrd="0" destOrd="0" presId="urn:microsoft.com/office/officeart/2005/8/layout/target3"/>
    <dgm:cxn modelId="{4EEB3795-E19E-4D5C-89FB-7543FA13A6B8}" type="presOf" srcId="{445C7998-7549-48B0-BD68-D4F0167F02E5}" destId="{4D19AB04-24FA-40C2-B203-52AE3D15E171}" srcOrd="1" destOrd="0" presId="urn:microsoft.com/office/officeart/2005/8/layout/target3"/>
    <dgm:cxn modelId="{08B38BC8-CBBC-486D-B04C-D242AA977F48}" type="presOf" srcId="{FBBFC3EA-9D9D-4F3A-BEA6-9C2C0E46BF20}" destId="{643EA938-EDE0-4533-ACCC-D2BD6F3A527C}" srcOrd="0" destOrd="0" presId="urn:microsoft.com/office/officeart/2005/8/layout/target3"/>
    <dgm:cxn modelId="{24AF6138-88A9-4B83-A9CF-748AE74DDEB1}" type="presOf" srcId="{019433A1-1324-4DE1-9E6F-32B851095F74}" destId="{A3817367-F2BC-482F-8832-FA00B51DCCF3}" srcOrd="0" destOrd="0" presId="urn:microsoft.com/office/officeart/2005/8/layout/target3"/>
    <dgm:cxn modelId="{77E5102B-7CFA-464B-A46B-4AC3AF0F0437}" type="presOf" srcId="{EBC41103-E2E5-4D48-9B4B-425520D3D098}" destId="{A2474844-2EB7-46F1-B77E-38A6D8B3368D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BC3D386-3748-4CFC-A00E-C0018B5591EE}" type="presOf" srcId="{019433A1-1324-4DE1-9E6F-32B851095F74}" destId="{E7297F21-D4FD-4A41-AE58-814D01A6B5E7}" srcOrd="1" destOrd="0" presId="urn:microsoft.com/office/officeart/2005/8/layout/target3"/>
    <dgm:cxn modelId="{7E27A251-79AE-4FDE-A2DA-ED82B5B99FEC}" type="presOf" srcId="{FBBFC3EA-9D9D-4F3A-BEA6-9C2C0E46BF20}" destId="{832BF48F-0145-4429-9E02-8FCA946CCE9E}" srcOrd="1" destOrd="0" presId="urn:microsoft.com/office/officeart/2005/8/layout/target3"/>
    <dgm:cxn modelId="{D07353EC-F0F7-4513-9B35-EA489A02A7BF}" type="presOf" srcId="{C73C7642-F245-4585-8F88-243F9FAEF6CA}" destId="{84FF5322-1F04-4756-ACED-CA93D9AD61A4}" srcOrd="1" destOrd="0" presId="urn:microsoft.com/office/officeart/2005/8/layout/target3"/>
    <dgm:cxn modelId="{7C511AC0-760B-461F-B39B-45C91AAEA493}" type="presOf" srcId="{39F8B381-5807-488E-AC22-73DD4140ED4A}" destId="{71045F8C-00FA-488E-A7BD-E2E6753D979D}" srcOrd="0" destOrd="0" presId="urn:microsoft.com/office/officeart/2005/8/layout/target3"/>
    <dgm:cxn modelId="{BFA3EEE0-0292-4BC9-9167-01E519D2E88F}" type="presOf" srcId="{EBC41103-E2E5-4D48-9B4B-425520D3D098}" destId="{C1E95C55-4B1A-4F71-B859-65D1F40A46E0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F7560C82-0F49-461C-93DA-E07970175B46}" type="presParOf" srcId="{71045F8C-00FA-488E-A7BD-E2E6753D979D}" destId="{3577EC6B-C980-4F34-8C69-4365E7B8FC8C}" srcOrd="0" destOrd="0" presId="urn:microsoft.com/office/officeart/2005/8/layout/target3"/>
    <dgm:cxn modelId="{C1169F9A-C29D-4514-8537-9D1176659D0F}" type="presParOf" srcId="{71045F8C-00FA-488E-A7BD-E2E6753D979D}" destId="{6940EB87-DC1D-4BC3-9408-9AC2E1FFC039}" srcOrd="1" destOrd="0" presId="urn:microsoft.com/office/officeart/2005/8/layout/target3"/>
    <dgm:cxn modelId="{FCEF8EA8-F4EE-4575-9DEF-34F842E32621}" type="presParOf" srcId="{71045F8C-00FA-488E-A7BD-E2E6753D979D}" destId="{BC35EE03-4121-4EF9-923D-7CB6D30D358D}" srcOrd="2" destOrd="0" presId="urn:microsoft.com/office/officeart/2005/8/layout/target3"/>
    <dgm:cxn modelId="{2DF9A22F-8E81-4AAE-A484-71D3B3528AC0}" type="presParOf" srcId="{71045F8C-00FA-488E-A7BD-E2E6753D979D}" destId="{C95EEA27-3CBF-4645-A92D-9D8AF5C1CBFC}" srcOrd="3" destOrd="0" presId="urn:microsoft.com/office/officeart/2005/8/layout/target3"/>
    <dgm:cxn modelId="{AB6E8A1D-D75E-49AB-BD9F-9E34451B8D19}" type="presParOf" srcId="{71045F8C-00FA-488E-A7BD-E2E6753D979D}" destId="{851BB866-B6AE-4566-893F-4C635BA974FC}" srcOrd="4" destOrd="0" presId="urn:microsoft.com/office/officeart/2005/8/layout/target3"/>
    <dgm:cxn modelId="{24DDCA2B-A07F-45B3-AE8B-FF5AA1368009}" type="presParOf" srcId="{71045F8C-00FA-488E-A7BD-E2E6753D979D}" destId="{643EA938-EDE0-4533-ACCC-D2BD6F3A527C}" srcOrd="5" destOrd="0" presId="urn:microsoft.com/office/officeart/2005/8/layout/target3"/>
    <dgm:cxn modelId="{8B0C6A99-CCB9-4624-8F5B-D1EEB47D988C}" type="presParOf" srcId="{71045F8C-00FA-488E-A7BD-E2E6753D979D}" destId="{92F31B18-D66D-4CC7-89B9-378928DE877D}" srcOrd="6" destOrd="0" presId="urn:microsoft.com/office/officeart/2005/8/layout/target3"/>
    <dgm:cxn modelId="{FAFAADCD-AE31-4CF8-A1E0-79FA69471036}" type="presParOf" srcId="{71045F8C-00FA-488E-A7BD-E2E6753D979D}" destId="{902074E1-B931-4618-97F1-FADBE82E9C3C}" srcOrd="7" destOrd="0" presId="urn:microsoft.com/office/officeart/2005/8/layout/target3"/>
    <dgm:cxn modelId="{4C912C73-14AC-41E7-915B-1A2D2B86703F}" type="presParOf" srcId="{71045F8C-00FA-488E-A7BD-E2E6753D979D}" destId="{A3817367-F2BC-482F-8832-FA00B51DCCF3}" srcOrd="8" destOrd="0" presId="urn:microsoft.com/office/officeart/2005/8/layout/target3"/>
    <dgm:cxn modelId="{68241785-F790-4682-8F27-4C2BA2EE4792}" type="presParOf" srcId="{71045F8C-00FA-488E-A7BD-E2E6753D979D}" destId="{A73430F2-8247-4ED0-AA10-577C6B4449AD}" srcOrd="9" destOrd="0" presId="urn:microsoft.com/office/officeart/2005/8/layout/target3"/>
    <dgm:cxn modelId="{D7D23CBC-8A71-43AB-BD6D-46E671FE421E}" type="presParOf" srcId="{71045F8C-00FA-488E-A7BD-E2E6753D979D}" destId="{2225F4B7-D5E5-4ABC-A74D-89DF612FD43B}" srcOrd="10" destOrd="0" presId="urn:microsoft.com/office/officeart/2005/8/layout/target3"/>
    <dgm:cxn modelId="{EA34E8CD-907F-441C-855C-1963E66FE4C3}" type="presParOf" srcId="{71045F8C-00FA-488E-A7BD-E2E6753D979D}" destId="{E213CEB3-AC26-46A5-B5EF-966295AE67FD}" srcOrd="11" destOrd="0" presId="urn:microsoft.com/office/officeart/2005/8/layout/target3"/>
    <dgm:cxn modelId="{80D2C278-BA31-44DA-8D2E-1E343C518C06}" type="presParOf" srcId="{71045F8C-00FA-488E-A7BD-E2E6753D979D}" destId="{8686AAFC-9326-4364-BC47-A59E252FDEAE}" srcOrd="12" destOrd="0" presId="urn:microsoft.com/office/officeart/2005/8/layout/target3"/>
    <dgm:cxn modelId="{0854C6B2-08D2-44E4-96A1-D97FA3CE2969}" type="presParOf" srcId="{71045F8C-00FA-488E-A7BD-E2E6753D979D}" destId="{48C8C429-3407-4AFD-B49F-99646D5DA08A}" srcOrd="13" destOrd="0" presId="urn:microsoft.com/office/officeart/2005/8/layout/target3"/>
    <dgm:cxn modelId="{292876B7-1CDD-4493-B4A4-4A7B69DC741D}" type="presParOf" srcId="{71045F8C-00FA-488E-A7BD-E2E6753D979D}" destId="{C1E95C55-4B1A-4F71-B859-65D1F40A46E0}" srcOrd="14" destOrd="0" presId="urn:microsoft.com/office/officeart/2005/8/layout/target3"/>
    <dgm:cxn modelId="{1D74A994-A1FF-43D8-B159-5811EE71B45A}" type="presParOf" srcId="{71045F8C-00FA-488E-A7BD-E2E6753D979D}" destId="{4D19AB04-24FA-40C2-B203-52AE3D15E171}" srcOrd="15" destOrd="0" presId="urn:microsoft.com/office/officeart/2005/8/layout/target3"/>
    <dgm:cxn modelId="{C25193AB-E9EE-4ABF-8365-A5DB2ACDF07B}" type="presParOf" srcId="{71045F8C-00FA-488E-A7BD-E2E6753D979D}" destId="{832BF48F-0145-4429-9E02-8FCA946CCE9E}" srcOrd="16" destOrd="0" presId="urn:microsoft.com/office/officeart/2005/8/layout/target3"/>
    <dgm:cxn modelId="{527AF7B2-DCDE-4DBE-845F-32D6A21FDE18}" type="presParOf" srcId="{71045F8C-00FA-488E-A7BD-E2E6753D979D}" destId="{E7297F21-D4FD-4A41-AE58-814D01A6B5E7}" srcOrd="17" destOrd="0" presId="urn:microsoft.com/office/officeart/2005/8/layout/target3"/>
    <dgm:cxn modelId="{C40FD3E6-4914-4722-83D3-A18EDF297689}" type="presParOf" srcId="{71045F8C-00FA-488E-A7BD-E2E6753D979D}" destId="{84FF5322-1F04-4756-ACED-CA93D9AD61A4}" srcOrd="18" destOrd="0" presId="urn:microsoft.com/office/officeart/2005/8/layout/target3"/>
    <dgm:cxn modelId="{BD5844C5-5F63-4C64-BCA5-2693010DED98}" type="presParOf" srcId="{71045F8C-00FA-488E-A7BD-E2E6753D979D}" destId="{A2474844-2EB7-46F1-B77E-38A6D8B3368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Budíškovice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   Mgr. Petra Andělová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/>
            <a:t>: </a:t>
          </a:r>
          <a:r>
            <a:rPr lang="cs-CZ" sz="1800" kern="1200" smtClean="0"/>
            <a:t>VY_32_INOVACE_2A_14_Mum </a:t>
          </a:r>
          <a:r>
            <a:rPr lang="cs-CZ" sz="1800" kern="1200" dirty="0" err="1" smtClean="0"/>
            <a:t>is</a:t>
          </a:r>
          <a:r>
            <a:rPr lang="cs-CZ" sz="1800" kern="1200" dirty="0" smtClean="0"/>
            <a:t> </a:t>
          </a:r>
          <a:r>
            <a:rPr lang="cs-CZ" sz="1800" kern="1200" dirty="0" err="1" smtClean="0"/>
            <a:t>cooking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2225F4B7-D5E5-4ABC-A74D-89DF612FD43B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13CEB3-AC26-46A5-B5EF-966295AE67FD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Přítomný čas průběhový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48C8C429-3407-4AFD-B49F-99646D5DA08A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E95C55-4B1A-4F71-B859-65D1F40A46E0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</a:t>
          </a:r>
          <a:r>
            <a:rPr lang="cs-CZ" sz="1800" kern="1200" dirty="0" err="1" smtClean="0"/>
            <a:t>CZ.1.07</a:t>
          </a:r>
          <a:r>
            <a:rPr lang="cs-CZ" sz="1800" kern="1200" dirty="0" smtClean="0"/>
            <a:t>/1.4.00/21.3022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652BFD-4B0E-4B76-A264-543130C7ABE4}" type="datetimeFigureOut">
              <a:rPr lang="cs-CZ" smtClean="0"/>
              <a:t>31.5.2013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1EE22B-1101-4A0B-A572-580511678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4112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8DC08-D9D5-4FBC-AF21-14D7182B066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4580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Děti odpovídají na otázky.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1EE22B-1101-4A0B-A572-5805116787B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2844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opakují slova, připojují k českým významům.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1EE22B-1101-4A0B-A572-5805116787B0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4901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říkají sloveso podle obrázku. Učitel podá</a:t>
            </a:r>
            <a:r>
              <a:rPr lang="cs-CZ" baseline="0" dirty="0" smtClean="0"/>
              <a:t> výklad přítomného času průběhového. Žáci v</a:t>
            </a:r>
            <a:r>
              <a:rPr lang="cs-CZ" dirty="0" smtClean="0"/>
              <a:t>yjadřují, co kdo dělá.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1EE22B-1101-4A0B-A572-5805116787B0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0545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říkají sloveso podle obrázku. Učitel podá</a:t>
            </a:r>
            <a:r>
              <a:rPr lang="cs-CZ" baseline="0" dirty="0" smtClean="0"/>
              <a:t> výklad přítomného času průběhového. Žáci v</a:t>
            </a:r>
            <a:r>
              <a:rPr lang="cs-CZ" dirty="0" smtClean="0"/>
              <a:t>yjadřují, co kdo dělá.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1EE22B-1101-4A0B-A572-5805116787B0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6219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říkají sloveso podle obrázku. Učitel podá</a:t>
            </a:r>
            <a:r>
              <a:rPr lang="cs-CZ" baseline="0" dirty="0" smtClean="0"/>
              <a:t> výklad přítomného času průběhového. Žáci v</a:t>
            </a:r>
            <a:r>
              <a:rPr lang="cs-CZ" dirty="0" smtClean="0"/>
              <a:t>yjadřují, co kdo dělá.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1EE22B-1101-4A0B-A572-5805116787B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16323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říkají sloveso podle obrázku. Učitel podá</a:t>
            </a:r>
            <a:r>
              <a:rPr lang="cs-CZ" baseline="0" dirty="0" smtClean="0"/>
              <a:t> výklad přítomného času průběhového. Žáci v</a:t>
            </a:r>
            <a:r>
              <a:rPr lang="cs-CZ" dirty="0" smtClean="0"/>
              <a:t>yjadřují, co kdo dělá.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1EE22B-1101-4A0B-A572-5805116787B0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6654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tvoří věty podle vzoru. Mohou</a:t>
            </a:r>
            <a:r>
              <a:rPr lang="cs-CZ" baseline="0" dirty="0" smtClean="0"/>
              <a:t> si věty zapisovat do sešitu.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1EE22B-1101-4A0B-A572-5805116787B0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10949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sdělují, co právě dělají (sedí, stojí,</a:t>
            </a:r>
            <a:r>
              <a:rPr lang="cs-CZ" baseline="0" dirty="0" smtClean="0"/>
              <a:t> čtou, píšou, malují, mluví apod.)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1EE22B-1101-4A0B-A572-5805116787B0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596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596-368D-470A-8C15-40C06FA5E6F7}" type="datetimeFigureOut">
              <a:rPr lang="cs-CZ" smtClean="0"/>
              <a:t>31.5.2013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5867-6CB5-4799-BA27-4265D042A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1322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596-368D-470A-8C15-40C06FA5E6F7}" type="datetimeFigureOut">
              <a:rPr lang="cs-CZ" smtClean="0"/>
              <a:t>31.5.2013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5867-6CB5-4799-BA27-4265D042A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9047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596-368D-470A-8C15-40C06FA5E6F7}" type="datetimeFigureOut">
              <a:rPr lang="cs-CZ" smtClean="0"/>
              <a:t>31.5.2013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5867-6CB5-4799-BA27-4265D042A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317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596-368D-470A-8C15-40C06FA5E6F7}" type="datetimeFigureOut">
              <a:rPr lang="cs-CZ" smtClean="0"/>
              <a:t>31.5.2013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5867-6CB5-4799-BA27-4265D042A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8564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596-368D-470A-8C15-40C06FA5E6F7}" type="datetimeFigureOut">
              <a:rPr lang="cs-CZ" smtClean="0"/>
              <a:t>31.5.2013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5867-6CB5-4799-BA27-4265D042A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094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596-368D-470A-8C15-40C06FA5E6F7}" type="datetimeFigureOut">
              <a:rPr lang="cs-CZ" smtClean="0"/>
              <a:t>31.5.2013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5867-6CB5-4799-BA27-4265D042A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8737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596-368D-470A-8C15-40C06FA5E6F7}" type="datetimeFigureOut">
              <a:rPr lang="cs-CZ" smtClean="0"/>
              <a:t>31.5.2013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5867-6CB5-4799-BA27-4265D042A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074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596-368D-470A-8C15-40C06FA5E6F7}" type="datetimeFigureOut">
              <a:rPr lang="cs-CZ" smtClean="0"/>
              <a:t>31.5.2013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5867-6CB5-4799-BA27-4265D042A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1267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596-368D-470A-8C15-40C06FA5E6F7}" type="datetimeFigureOut">
              <a:rPr lang="cs-CZ" smtClean="0"/>
              <a:t>31.5.2013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5867-6CB5-4799-BA27-4265D042A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9440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596-368D-470A-8C15-40C06FA5E6F7}" type="datetimeFigureOut">
              <a:rPr lang="cs-CZ" smtClean="0"/>
              <a:t>31.5.2013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5867-6CB5-4799-BA27-4265D042A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9802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596-368D-470A-8C15-40C06FA5E6F7}" type="datetimeFigureOut">
              <a:rPr lang="cs-CZ" smtClean="0"/>
              <a:t>31.5.2013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5867-6CB5-4799-BA27-4265D042A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765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40596-368D-470A-8C15-40C06FA5E6F7}" type="datetimeFigureOut">
              <a:rPr lang="cs-CZ" smtClean="0"/>
              <a:t>31.5.2013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E5867-6CB5-4799-BA27-4265D042A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310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12645700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240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454808"/>
              </p:ext>
            </p:extLst>
          </p:nvPr>
        </p:nvGraphicFramePr>
        <p:xfrm>
          <a:off x="1115616" y="1412776"/>
          <a:ext cx="6576392" cy="412023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288196"/>
                <a:gridCol w="3288196"/>
              </a:tblGrid>
              <a:tr h="475913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</a:tr>
              <a:tr h="821439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</a:t>
                      </a:r>
                      <a:r>
                        <a:rPr lang="cs-CZ" baseline="0" dirty="0" smtClean="0"/>
                        <a:t> interaktivní tabuli</a:t>
                      </a:r>
                      <a:endParaRPr lang="cs-CZ" dirty="0"/>
                    </a:p>
                  </a:txBody>
                  <a:tcPr/>
                </a:tc>
              </a:tr>
              <a:tr h="475913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Fixy na tabuli</a:t>
                      </a:r>
                      <a:endParaRPr lang="cs-CZ" dirty="0"/>
                    </a:p>
                  </a:txBody>
                  <a:tcPr/>
                </a:tc>
              </a:tr>
              <a:tr h="1173484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Podporuje aktivní zopakování učiva s využitím interaktivní tabule </a:t>
                      </a:r>
                    </a:p>
                  </a:txBody>
                  <a:tcPr/>
                </a:tc>
              </a:tr>
              <a:tr h="1173484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Viz poznámky</a:t>
                      </a:r>
                      <a:r>
                        <a:rPr lang="cs-CZ" baseline="0" dirty="0" smtClean="0"/>
                        <a:t> u jednotlivých snímků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1"/>
          <p:cNvSpPr txBox="1">
            <a:spLocks/>
          </p:cNvSpPr>
          <p:nvPr/>
        </p:nvSpPr>
        <p:spPr>
          <a:xfrm>
            <a:off x="1043608" y="452005"/>
            <a:ext cx="6707088" cy="8001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341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132856"/>
            <a:ext cx="7772400" cy="1470025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Mum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cooking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427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he/</a:t>
            </a:r>
            <a:r>
              <a:rPr lang="cs-CZ" dirty="0" err="1" smtClean="0"/>
              <a:t>she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boy?                 </a:t>
            </a:r>
            <a:r>
              <a:rPr lang="cs-CZ" dirty="0" err="1" smtClean="0"/>
              <a:t>bedroom</a:t>
            </a:r>
            <a:endParaRPr lang="cs-CZ" dirty="0" smtClean="0"/>
          </a:p>
          <a:p>
            <a:pPr algn="ctr"/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He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 in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bedroom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dad</a:t>
            </a:r>
            <a:r>
              <a:rPr lang="cs-CZ" dirty="0" smtClean="0"/>
              <a:t>?		    </a:t>
            </a:r>
            <a:r>
              <a:rPr lang="cs-CZ" dirty="0" err="1" smtClean="0"/>
              <a:t>hall</a:t>
            </a:r>
            <a:endParaRPr lang="cs-CZ" dirty="0" smtClean="0"/>
          </a:p>
          <a:p>
            <a:pPr algn="ctr"/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_________________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mum</a:t>
            </a:r>
            <a:r>
              <a:rPr lang="cs-CZ" dirty="0" smtClean="0"/>
              <a:t>?               </a:t>
            </a:r>
            <a:r>
              <a:rPr lang="cs-CZ" dirty="0" err="1" smtClean="0"/>
              <a:t>kitchen</a:t>
            </a:r>
            <a:endParaRPr lang="cs-CZ" dirty="0" smtClean="0"/>
          </a:p>
          <a:p>
            <a:pPr algn="ctr"/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_________________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baby girl?         </a:t>
            </a:r>
            <a:r>
              <a:rPr lang="cs-CZ" dirty="0" err="1" smtClean="0"/>
              <a:t>living</a:t>
            </a:r>
            <a:r>
              <a:rPr lang="cs-CZ" dirty="0" smtClean="0"/>
              <a:t> </a:t>
            </a:r>
            <a:r>
              <a:rPr lang="cs-CZ" dirty="0" err="1" smtClean="0"/>
              <a:t>room</a:t>
            </a:r>
            <a:endParaRPr lang="cs-CZ" dirty="0" smtClean="0"/>
          </a:p>
          <a:p>
            <a:pPr algn="ctr"/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_________________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2632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Translate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cook</a:t>
            </a:r>
            <a:endParaRPr lang="cs-CZ" sz="3200" dirty="0" smtClean="0"/>
          </a:p>
          <a:p>
            <a:r>
              <a:rPr lang="cs-CZ" sz="3200" dirty="0" err="1" smtClean="0"/>
              <a:t>sleep</a:t>
            </a:r>
            <a:endParaRPr lang="cs-CZ" sz="3200" dirty="0" smtClean="0"/>
          </a:p>
          <a:p>
            <a:r>
              <a:rPr lang="cs-CZ" sz="3200" dirty="0" err="1" smtClean="0"/>
              <a:t>watch</a:t>
            </a:r>
            <a:r>
              <a:rPr lang="cs-CZ" sz="3200" dirty="0" smtClean="0"/>
              <a:t> TV</a:t>
            </a:r>
          </a:p>
          <a:p>
            <a:r>
              <a:rPr lang="cs-CZ" sz="3200" dirty="0" smtClean="0"/>
              <a:t>play</a:t>
            </a:r>
          </a:p>
          <a:p>
            <a:r>
              <a:rPr lang="cs-CZ" sz="3200" dirty="0" err="1" smtClean="0"/>
              <a:t>read</a:t>
            </a:r>
            <a:endParaRPr lang="cs-CZ" sz="3200" dirty="0" smtClean="0"/>
          </a:p>
          <a:p>
            <a:r>
              <a:rPr lang="cs-CZ" sz="3200" dirty="0" err="1" smtClean="0"/>
              <a:t>sit</a:t>
            </a:r>
            <a:endParaRPr lang="cs-CZ" sz="3200" dirty="0" smtClean="0"/>
          </a:p>
          <a:p>
            <a:r>
              <a:rPr lang="cs-CZ" sz="3200" dirty="0" err="1" smtClean="0"/>
              <a:t>stand</a:t>
            </a:r>
            <a:endParaRPr lang="cs-CZ" sz="3200" dirty="0" smtClean="0"/>
          </a:p>
          <a:p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3200" dirty="0" smtClean="0"/>
              <a:t>dívat se na televizi</a:t>
            </a:r>
          </a:p>
          <a:p>
            <a:r>
              <a:rPr lang="cs-CZ" sz="3200" dirty="0" smtClean="0"/>
              <a:t>hrát si</a:t>
            </a:r>
          </a:p>
          <a:p>
            <a:r>
              <a:rPr lang="cs-CZ" sz="3200" dirty="0" smtClean="0"/>
              <a:t>vařit</a:t>
            </a:r>
          </a:p>
          <a:p>
            <a:r>
              <a:rPr lang="cs-CZ" sz="3200" dirty="0" smtClean="0"/>
              <a:t>spát</a:t>
            </a:r>
          </a:p>
          <a:p>
            <a:r>
              <a:rPr lang="cs-CZ" sz="3200" dirty="0" smtClean="0"/>
              <a:t>stát</a:t>
            </a:r>
          </a:p>
          <a:p>
            <a:r>
              <a:rPr lang="cs-CZ" sz="3200" dirty="0" smtClean="0"/>
              <a:t>číst</a:t>
            </a:r>
          </a:p>
          <a:p>
            <a:r>
              <a:rPr lang="cs-CZ" sz="3200" dirty="0" smtClean="0"/>
              <a:t>sedět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953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doing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26" name="Picture 2" descr="C:\Users\Admin\AppData\Local\Microsoft\Windows\Temporary Internet Files\Content.IE5\OZDPG9NG\MC900233439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16832"/>
            <a:ext cx="3240360" cy="4066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148064" y="2276872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/>
              <a:t>cook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84168" y="2276872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>
                <a:solidFill>
                  <a:srgbClr val="FF0000"/>
                </a:solidFill>
              </a:rPr>
              <a:t>ing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860032" y="3632448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She</a:t>
            </a:r>
            <a:r>
              <a:rPr lang="cs-CZ" sz="4000" dirty="0" smtClean="0"/>
              <a:t> </a:t>
            </a:r>
            <a:r>
              <a:rPr lang="cs-CZ" sz="4000" dirty="0" err="1" smtClean="0"/>
              <a:t>is</a:t>
            </a:r>
            <a:r>
              <a:rPr lang="cs-CZ" sz="4000" dirty="0" smtClean="0"/>
              <a:t> </a:t>
            </a:r>
            <a:r>
              <a:rPr lang="cs-CZ" sz="4000" dirty="0" err="1" smtClean="0"/>
              <a:t>cooking</a:t>
            </a:r>
            <a:r>
              <a:rPr lang="cs-CZ" sz="4000" dirty="0" smtClean="0"/>
              <a:t>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429852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doing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050" name="Picture 2" descr="C:\Users\Admin\AppData\Local\Microsoft\Windows\Temporary Internet Files\Content.IE5\OZDPG9NG\MC9003975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2856"/>
            <a:ext cx="4567366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580112" y="2300924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/>
              <a:t>sleep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16216" y="2300924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>
                <a:solidFill>
                  <a:srgbClr val="FF0000"/>
                </a:solidFill>
              </a:rPr>
              <a:t>ing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92080" y="3363089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He </a:t>
            </a:r>
            <a:r>
              <a:rPr lang="cs-CZ" sz="4000" dirty="0" err="1" smtClean="0"/>
              <a:t>is</a:t>
            </a:r>
            <a:r>
              <a:rPr lang="cs-CZ" sz="4000" dirty="0" smtClean="0"/>
              <a:t> </a:t>
            </a:r>
            <a:r>
              <a:rPr lang="cs-CZ" sz="4000" dirty="0" err="1" smtClean="0"/>
              <a:t>sleeping</a:t>
            </a:r>
            <a:r>
              <a:rPr lang="cs-CZ" sz="4000" dirty="0" smtClean="0"/>
              <a:t>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201703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AppData\Local\Microsoft\Windows\Temporary Internet Files\Content.IE5\PI9LAO2A\MC900428135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3720554" cy="3096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doing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48064" y="2300924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/>
              <a:t>read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84168" y="2300924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>
                <a:solidFill>
                  <a:srgbClr val="FF0000"/>
                </a:solidFill>
              </a:rPr>
              <a:t>ing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60032" y="3632448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She</a:t>
            </a:r>
            <a:r>
              <a:rPr lang="cs-CZ" sz="4000" dirty="0" smtClean="0"/>
              <a:t> </a:t>
            </a:r>
            <a:r>
              <a:rPr lang="cs-CZ" sz="4000" dirty="0" err="1" smtClean="0"/>
              <a:t>is</a:t>
            </a:r>
            <a:r>
              <a:rPr lang="cs-CZ" sz="4000" dirty="0" smtClean="0"/>
              <a:t> </a:t>
            </a:r>
            <a:r>
              <a:rPr lang="cs-CZ" sz="4000" dirty="0" err="1" smtClean="0"/>
              <a:t>reading</a:t>
            </a:r>
            <a:r>
              <a:rPr lang="cs-CZ" sz="4000" dirty="0" smtClean="0"/>
              <a:t>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961456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doing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4099" name="Picture 3" descr="C:\Users\Admin\AppData\Local\Microsoft\Windows\Temporary Internet Files\Content.IE5\PI9LAO2A\MC9003974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5127221" cy="236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419872" y="4509120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/>
              <a:t>watch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7984" y="4508020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>
                <a:solidFill>
                  <a:srgbClr val="FF0000"/>
                </a:solidFill>
              </a:rPr>
              <a:t>ing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07804" y="5348630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He </a:t>
            </a:r>
            <a:r>
              <a:rPr lang="cs-CZ" sz="4000" dirty="0" err="1" smtClean="0"/>
              <a:t>is</a:t>
            </a:r>
            <a:r>
              <a:rPr lang="cs-CZ" sz="4000" dirty="0" smtClean="0"/>
              <a:t> </a:t>
            </a:r>
            <a:r>
              <a:rPr lang="cs-CZ" sz="4000" dirty="0" err="1" smtClean="0"/>
              <a:t>watching</a:t>
            </a:r>
            <a:r>
              <a:rPr lang="cs-CZ" sz="4000" dirty="0" smtClean="0"/>
              <a:t> TV.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41230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Make </a:t>
            </a:r>
            <a:r>
              <a:rPr lang="cs-CZ" dirty="0" err="1" smtClean="0"/>
              <a:t>senteces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she</a:t>
            </a:r>
            <a:r>
              <a:rPr lang="cs-CZ" dirty="0" smtClean="0"/>
              <a:t>/</a:t>
            </a:r>
            <a:r>
              <a:rPr lang="cs-CZ" dirty="0" err="1" smtClean="0"/>
              <a:t>kitchen</a:t>
            </a:r>
            <a:r>
              <a:rPr lang="cs-CZ" dirty="0" smtClean="0"/>
              <a:t>/</a:t>
            </a:r>
            <a:r>
              <a:rPr lang="cs-CZ" dirty="0" err="1" smtClean="0"/>
              <a:t>cook</a:t>
            </a:r>
            <a:endParaRPr lang="cs-CZ" dirty="0" smtClean="0"/>
          </a:p>
          <a:p>
            <a:pPr algn="ctr"/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She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 in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kitchen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She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cooking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r>
              <a:rPr lang="cs-CZ" dirty="0" smtClean="0"/>
              <a:t>he/</a:t>
            </a:r>
            <a:r>
              <a:rPr lang="cs-CZ" dirty="0" err="1" smtClean="0"/>
              <a:t>bedroom</a:t>
            </a:r>
            <a:r>
              <a:rPr lang="cs-CZ" dirty="0" smtClean="0"/>
              <a:t>/</a:t>
            </a:r>
            <a:r>
              <a:rPr lang="cs-CZ" dirty="0" err="1" smtClean="0"/>
              <a:t>sleep</a:t>
            </a:r>
            <a:endParaRPr lang="cs-CZ" dirty="0" smtClean="0"/>
          </a:p>
          <a:p>
            <a:pPr algn="ctr"/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_______________________________</a:t>
            </a:r>
          </a:p>
          <a:p>
            <a:r>
              <a:rPr lang="cs-CZ" dirty="0" smtClean="0"/>
              <a:t>he/</a:t>
            </a:r>
            <a:r>
              <a:rPr lang="cs-CZ" dirty="0" err="1" smtClean="0"/>
              <a:t>children´s</a:t>
            </a:r>
            <a:r>
              <a:rPr lang="cs-CZ" dirty="0" smtClean="0"/>
              <a:t> </a:t>
            </a:r>
            <a:r>
              <a:rPr lang="cs-CZ" dirty="0" err="1" smtClean="0"/>
              <a:t>room</a:t>
            </a:r>
            <a:r>
              <a:rPr lang="cs-CZ" dirty="0" smtClean="0"/>
              <a:t>/</a:t>
            </a:r>
            <a:r>
              <a:rPr lang="cs-CZ" dirty="0" err="1" smtClean="0"/>
              <a:t>read</a:t>
            </a:r>
            <a:endParaRPr lang="cs-CZ" dirty="0" smtClean="0"/>
          </a:p>
          <a:p>
            <a:pPr algn="ctr"/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_______________________________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/</a:t>
            </a:r>
            <a:r>
              <a:rPr lang="cs-CZ" dirty="0" err="1" smtClean="0"/>
              <a:t>living</a:t>
            </a:r>
            <a:r>
              <a:rPr lang="cs-CZ" dirty="0" smtClean="0"/>
              <a:t> </a:t>
            </a:r>
            <a:r>
              <a:rPr lang="cs-CZ" dirty="0" err="1" smtClean="0"/>
              <a:t>room</a:t>
            </a:r>
            <a:r>
              <a:rPr lang="cs-CZ" dirty="0" smtClean="0"/>
              <a:t>/</a:t>
            </a:r>
            <a:r>
              <a:rPr lang="cs-CZ" dirty="0" err="1" smtClean="0"/>
              <a:t>watch</a:t>
            </a:r>
            <a:r>
              <a:rPr lang="cs-CZ" dirty="0" smtClean="0"/>
              <a:t> TV</a:t>
            </a:r>
          </a:p>
          <a:p>
            <a:pPr algn="ctr"/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_______________________________</a:t>
            </a:r>
          </a:p>
          <a:p>
            <a:pPr algn="ctr"/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0216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doing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5122" name="Picture 2" descr="C:\Users\Admin\AppData\Local\Microsoft\Windows\Temporary Internet Files\Content.IE5\89SXOWOH\MC900435989[1].wmf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3384376" cy="3906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8024" y="2492896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I´m</a:t>
            </a:r>
            <a:r>
              <a:rPr lang="cs-CZ" sz="4000" dirty="0" smtClean="0"/>
              <a:t> </a:t>
            </a:r>
            <a:r>
              <a:rPr lang="cs-CZ" sz="4000" dirty="0" err="1" smtClean="0"/>
              <a:t>teaching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56076" y="3933056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And </a:t>
            </a:r>
            <a:r>
              <a:rPr lang="cs-CZ" sz="4000" dirty="0" err="1" smtClean="0"/>
              <a:t>you</a:t>
            </a:r>
            <a:r>
              <a:rPr lang="cs-CZ" sz="4000" dirty="0" smtClean="0"/>
              <a:t>?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164393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Ilustrace: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>
                <a:hlinkClick r:id="rId2"/>
              </a:rPr>
              <a:t>www.office.microsoft.com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990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325</Words>
  <Application>Microsoft Office PowerPoint</Application>
  <PresentationFormat>Předvádění na obrazovce (4:3)</PresentationFormat>
  <Paragraphs>88</Paragraphs>
  <Slides>12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Mum is cooking</vt:lpstr>
      <vt:lpstr>Where is he/she?</vt:lpstr>
      <vt:lpstr>Translate.</vt:lpstr>
      <vt:lpstr>What is she doing?</vt:lpstr>
      <vt:lpstr>What is he doing?</vt:lpstr>
      <vt:lpstr>What is she doing?</vt:lpstr>
      <vt:lpstr>What is he doing?</vt:lpstr>
      <vt:lpstr>Make senteces.</vt:lpstr>
      <vt:lpstr>What are you doing?</vt:lpstr>
      <vt:lpstr>Ilustrace: www.office.microsoft.com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14</cp:revision>
  <dcterms:created xsi:type="dcterms:W3CDTF">2013-05-26T18:16:52Z</dcterms:created>
  <dcterms:modified xsi:type="dcterms:W3CDTF">2013-05-31T07:06:32Z</dcterms:modified>
</cp:coreProperties>
</file>