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Budíškovice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Petra Andělová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VY_32_INOVACE_2A_17_The </a:t>
          </a:r>
          <a:r>
            <a:rPr lang="cs-CZ" dirty="0" err="1" smtClean="0"/>
            <a:t>alphabet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Procvičení hláskování písmen – 1. díl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</a:t>
          </a:r>
          <a:r>
            <a:rPr lang="cs-CZ" dirty="0" err="1" smtClean="0"/>
            <a:t>CZ.1.07</a:t>
          </a:r>
          <a:r>
            <a:rPr lang="cs-CZ" dirty="0" smtClean="0"/>
            <a:t>/1.4.00/21.3022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A73430F2-8247-4ED0-AA10-577C6B4449AD}" type="pres">
      <dgm:prSet presAssocID="{C73C7642-F245-4585-8F88-243F9FAEF6CA}" presName="vertSpace4" presStyleLbl="node1" presStyleIdx="2" presStyleCnt="5"/>
      <dgm:spPr/>
    </dgm:pt>
    <dgm:pt modelId="{2225F4B7-D5E5-4ABC-A74D-89DF612FD43B}" type="pres">
      <dgm:prSet presAssocID="{C73C7642-F245-4585-8F88-243F9FAEF6CA}" presName="circle4" presStyleLbl="node1" presStyleIdx="3" presStyleCnt="5"/>
      <dgm:spPr/>
    </dgm:pt>
    <dgm:pt modelId="{E213CEB3-AC26-46A5-B5EF-966295AE67FD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8686AAFC-9326-4364-BC47-A59E252FDEAE}" type="pres">
      <dgm:prSet presAssocID="{EBC41103-E2E5-4D48-9B4B-425520D3D098}" presName="vertSpace5" presStyleLbl="node1" presStyleIdx="3" presStyleCnt="5"/>
      <dgm:spPr/>
    </dgm:pt>
    <dgm:pt modelId="{48C8C429-3407-4AFD-B49F-99646D5DA08A}" type="pres">
      <dgm:prSet presAssocID="{EBC41103-E2E5-4D48-9B4B-425520D3D098}" presName="circle5" presStyleLbl="node1" presStyleIdx="4" presStyleCnt="5"/>
      <dgm:spPr/>
    </dgm:pt>
    <dgm:pt modelId="{C1E95C55-4B1A-4F71-B859-65D1F40A46E0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FF5322-1F04-4756-ACED-CA93D9AD61A4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474844-2EB7-46F1-B77E-38A6D8B3368D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F5D32EC-75AC-49ED-BAB5-97B63B5709B2}" type="presOf" srcId="{445C7998-7549-48B0-BD68-D4F0167F02E5}" destId="{BC35EE03-4121-4EF9-923D-7CB6D30D358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4B9921BB-3437-4298-BBF1-3665864E7149}" type="presOf" srcId="{C73C7642-F245-4585-8F88-243F9FAEF6CA}" destId="{84FF5322-1F04-4756-ACED-CA93D9AD61A4}" srcOrd="1" destOrd="0" presId="urn:microsoft.com/office/officeart/2005/8/layout/target3"/>
    <dgm:cxn modelId="{E315B24A-6DCF-4337-914B-E2983645F6CA}" type="presOf" srcId="{39F8B381-5807-488E-AC22-73DD4140ED4A}" destId="{71045F8C-00FA-488E-A7BD-E2E6753D979D}" srcOrd="0" destOrd="0" presId="urn:microsoft.com/office/officeart/2005/8/layout/target3"/>
    <dgm:cxn modelId="{ED7A5E0E-9922-4D1D-ADA0-7B32AD262429}" type="presOf" srcId="{FBBFC3EA-9D9D-4F3A-BEA6-9C2C0E46BF20}" destId="{643EA938-EDE0-4533-ACCC-D2BD6F3A527C}" srcOrd="0" destOrd="0" presId="urn:microsoft.com/office/officeart/2005/8/layout/target3"/>
    <dgm:cxn modelId="{5DCE0499-6012-46D4-9641-81CBA8290744}" type="presOf" srcId="{FBBFC3EA-9D9D-4F3A-BEA6-9C2C0E46BF20}" destId="{832BF48F-0145-4429-9E02-8FCA946CCE9E}" srcOrd="1" destOrd="0" presId="urn:microsoft.com/office/officeart/2005/8/layout/target3"/>
    <dgm:cxn modelId="{1D1E86DE-E8E9-4D12-9801-231306EA8A9B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36F5751-CFEA-4C5C-84F6-06907CFE6A17}" type="presOf" srcId="{019433A1-1324-4DE1-9E6F-32B851095F74}" destId="{E7297F21-D4FD-4A41-AE58-814D01A6B5E7}" srcOrd="1" destOrd="0" presId="urn:microsoft.com/office/officeart/2005/8/layout/target3"/>
    <dgm:cxn modelId="{394FD24A-19A9-42AB-8F43-D5808C105EA7}" type="presOf" srcId="{C73C7642-F245-4585-8F88-243F9FAEF6CA}" destId="{E213CEB3-AC26-46A5-B5EF-966295AE67F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8C750D47-BC55-417C-BBDD-B8686A1E12B1}" type="presOf" srcId="{EBC41103-E2E5-4D48-9B4B-425520D3D098}" destId="{A2474844-2EB7-46F1-B77E-38A6D8B3368D}" srcOrd="1" destOrd="0" presId="urn:microsoft.com/office/officeart/2005/8/layout/target3"/>
    <dgm:cxn modelId="{0D6C58E6-0702-4631-8740-848E3D65B37F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038DA9F-EDBB-4D1F-8D76-FFEA8D6FD68D}" type="presOf" srcId="{EBC41103-E2E5-4D48-9B4B-425520D3D098}" destId="{C1E95C55-4B1A-4F71-B859-65D1F40A46E0}" srcOrd="0" destOrd="0" presId="urn:microsoft.com/office/officeart/2005/8/layout/target3"/>
    <dgm:cxn modelId="{75B5B95E-35B4-4797-B387-DE268BF6BF26}" type="presParOf" srcId="{71045F8C-00FA-488E-A7BD-E2E6753D979D}" destId="{3577EC6B-C980-4F34-8C69-4365E7B8FC8C}" srcOrd="0" destOrd="0" presId="urn:microsoft.com/office/officeart/2005/8/layout/target3"/>
    <dgm:cxn modelId="{A6A423DB-55B9-4E7C-9850-D9FA186E230E}" type="presParOf" srcId="{71045F8C-00FA-488E-A7BD-E2E6753D979D}" destId="{6940EB87-DC1D-4BC3-9408-9AC2E1FFC039}" srcOrd="1" destOrd="0" presId="urn:microsoft.com/office/officeart/2005/8/layout/target3"/>
    <dgm:cxn modelId="{EB9D757F-4F85-4103-8335-F1E4BDA88B80}" type="presParOf" srcId="{71045F8C-00FA-488E-A7BD-E2E6753D979D}" destId="{BC35EE03-4121-4EF9-923D-7CB6D30D358D}" srcOrd="2" destOrd="0" presId="urn:microsoft.com/office/officeart/2005/8/layout/target3"/>
    <dgm:cxn modelId="{DF9A37E2-DC83-4532-A168-F8411D9ACFF6}" type="presParOf" srcId="{71045F8C-00FA-488E-A7BD-E2E6753D979D}" destId="{C95EEA27-3CBF-4645-A92D-9D8AF5C1CBFC}" srcOrd="3" destOrd="0" presId="urn:microsoft.com/office/officeart/2005/8/layout/target3"/>
    <dgm:cxn modelId="{5EAC0601-656B-4B4A-A959-0B201D3CAD4C}" type="presParOf" srcId="{71045F8C-00FA-488E-A7BD-E2E6753D979D}" destId="{851BB866-B6AE-4566-893F-4C635BA974FC}" srcOrd="4" destOrd="0" presId="urn:microsoft.com/office/officeart/2005/8/layout/target3"/>
    <dgm:cxn modelId="{637958D9-965E-471C-8780-DF0341961199}" type="presParOf" srcId="{71045F8C-00FA-488E-A7BD-E2E6753D979D}" destId="{643EA938-EDE0-4533-ACCC-D2BD6F3A527C}" srcOrd="5" destOrd="0" presId="urn:microsoft.com/office/officeart/2005/8/layout/target3"/>
    <dgm:cxn modelId="{600C9A40-9A55-4A9E-B373-82B145D18261}" type="presParOf" srcId="{71045F8C-00FA-488E-A7BD-E2E6753D979D}" destId="{92F31B18-D66D-4CC7-89B9-378928DE877D}" srcOrd="6" destOrd="0" presId="urn:microsoft.com/office/officeart/2005/8/layout/target3"/>
    <dgm:cxn modelId="{BA22D5A2-6C2F-4F38-AE66-1D6E7D6C7698}" type="presParOf" srcId="{71045F8C-00FA-488E-A7BD-E2E6753D979D}" destId="{902074E1-B931-4618-97F1-FADBE82E9C3C}" srcOrd="7" destOrd="0" presId="urn:microsoft.com/office/officeart/2005/8/layout/target3"/>
    <dgm:cxn modelId="{D899B2D1-CE13-41E3-8670-C85463EDA54B}" type="presParOf" srcId="{71045F8C-00FA-488E-A7BD-E2E6753D979D}" destId="{A3817367-F2BC-482F-8832-FA00B51DCCF3}" srcOrd="8" destOrd="0" presId="urn:microsoft.com/office/officeart/2005/8/layout/target3"/>
    <dgm:cxn modelId="{75E6A115-7C41-4531-BDCF-681964C77C0F}" type="presParOf" srcId="{71045F8C-00FA-488E-A7BD-E2E6753D979D}" destId="{A73430F2-8247-4ED0-AA10-577C6B4449AD}" srcOrd="9" destOrd="0" presId="urn:microsoft.com/office/officeart/2005/8/layout/target3"/>
    <dgm:cxn modelId="{59579FA1-897D-490F-870C-547D62E8BE7A}" type="presParOf" srcId="{71045F8C-00FA-488E-A7BD-E2E6753D979D}" destId="{2225F4B7-D5E5-4ABC-A74D-89DF612FD43B}" srcOrd="10" destOrd="0" presId="urn:microsoft.com/office/officeart/2005/8/layout/target3"/>
    <dgm:cxn modelId="{72749C44-5E7C-4144-9786-37CF4A6C1C55}" type="presParOf" srcId="{71045F8C-00FA-488E-A7BD-E2E6753D979D}" destId="{E213CEB3-AC26-46A5-B5EF-966295AE67FD}" srcOrd="11" destOrd="0" presId="urn:microsoft.com/office/officeart/2005/8/layout/target3"/>
    <dgm:cxn modelId="{FB2CF5FC-5D2D-4FD5-B6E2-2430248FEF21}" type="presParOf" srcId="{71045F8C-00FA-488E-A7BD-E2E6753D979D}" destId="{8686AAFC-9326-4364-BC47-A59E252FDEAE}" srcOrd="12" destOrd="0" presId="urn:microsoft.com/office/officeart/2005/8/layout/target3"/>
    <dgm:cxn modelId="{E9D312FA-6BCC-41CC-AC27-92A3CA4C786C}" type="presParOf" srcId="{71045F8C-00FA-488E-A7BD-E2E6753D979D}" destId="{48C8C429-3407-4AFD-B49F-99646D5DA08A}" srcOrd="13" destOrd="0" presId="urn:microsoft.com/office/officeart/2005/8/layout/target3"/>
    <dgm:cxn modelId="{81CE3DD6-AAB1-424A-957B-16521B0AAA38}" type="presParOf" srcId="{71045F8C-00FA-488E-A7BD-E2E6753D979D}" destId="{C1E95C55-4B1A-4F71-B859-65D1F40A46E0}" srcOrd="14" destOrd="0" presId="urn:microsoft.com/office/officeart/2005/8/layout/target3"/>
    <dgm:cxn modelId="{F7202720-521A-4070-ACF0-591355A94A70}" type="presParOf" srcId="{71045F8C-00FA-488E-A7BD-E2E6753D979D}" destId="{4D19AB04-24FA-40C2-B203-52AE3D15E171}" srcOrd="15" destOrd="0" presId="urn:microsoft.com/office/officeart/2005/8/layout/target3"/>
    <dgm:cxn modelId="{79109FFB-EA75-4D00-9787-660A609E3D63}" type="presParOf" srcId="{71045F8C-00FA-488E-A7BD-E2E6753D979D}" destId="{832BF48F-0145-4429-9E02-8FCA946CCE9E}" srcOrd="16" destOrd="0" presId="urn:microsoft.com/office/officeart/2005/8/layout/target3"/>
    <dgm:cxn modelId="{3C1D55E9-70C3-4BE1-BF5D-8C33CBDF7568}" type="presParOf" srcId="{71045F8C-00FA-488E-A7BD-E2E6753D979D}" destId="{E7297F21-D4FD-4A41-AE58-814D01A6B5E7}" srcOrd="17" destOrd="0" presId="urn:microsoft.com/office/officeart/2005/8/layout/target3"/>
    <dgm:cxn modelId="{4E59174B-6B3C-4947-8B7B-8D1E39450508}" type="presParOf" srcId="{71045F8C-00FA-488E-A7BD-E2E6753D979D}" destId="{84FF5322-1F04-4756-ACED-CA93D9AD61A4}" srcOrd="18" destOrd="0" presId="urn:microsoft.com/office/officeart/2005/8/layout/target3"/>
    <dgm:cxn modelId="{7C93A5FA-5C7A-4184-B31E-EB588651DE15}" type="presParOf" srcId="{71045F8C-00FA-488E-A7BD-E2E6753D979D}" destId="{A2474844-2EB7-46F1-B77E-38A6D8B3368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Budíškovice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   Mgr. Petra Andělová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VY_32_INOVACE_2A_17_The </a:t>
          </a:r>
          <a:r>
            <a:rPr lang="cs-CZ" sz="1800" kern="1200" dirty="0" err="1" smtClean="0"/>
            <a:t>alphabet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2225F4B7-D5E5-4ABC-A74D-89DF612FD43B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13CEB3-AC26-46A5-B5EF-966295AE67FD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</a:t>
          </a:r>
          <a:r>
            <a:rPr lang="cs-CZ" sz="1800" kern="1200" dirty="0" smtClean="0"/>
            <a:t>Procvičení hláskování písmen – 1. díl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48C8C429-3407-4AFD-B49F-99646D5DA08A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E95C55-4B1A-4F71-B859-65D1F40A46E0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</a:t>
          </a:r>
          <a:r>
            <a:rPr lang="cs-CZ" sz="1800" kern="1200" dirty="0" err="1" smtClean="0"/>
            <a:t>CZ.1.07</a:t>
          </a:r>
          <a:r>
            <a:rPr lang="cs-CZ" sz="1800" kern="1200" dirty="0" smtClean="0"/>
            <a:t>/1.4.00/21.3022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A0AF8-501B-4278-B206-CD8BF40A739B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3E7E40-FC7D-4668-B6F2-B559FB49E7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184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8DC08-D9D5-4FBC-AF21-14D7182B066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580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Hláskujeme</a:t>
            </a:r>
            <a:r>
              <a:rPr lang="cs-CZ" baseline="0" dirty="0" smtClean="0"/>
              <a:t> písmena abecedy.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E7E40-FC7D-4668-B6F2-B559FB49E7C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3158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Hláskujeme</a:t>
            </a:r>
            <a:r>
              <a:rPr lang="cs-CZ" baseline="0" dirty="0" smtClean="0"/>
              <a:t> písmena abecedy.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E7E40-FC7D-4668-B6F2-B559FB49E7C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9432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připojují písmeno se správným</a:t>
            </a:r>
            <a:r>
              <a:rPr lang="cs-CZ" baseline="0" dirty="0" smtClean="0"/>
              <a:t> </a:t>
            </a:r>
            <a:r>
              <a:rPr lang="cs-CZ" baseline="0" dirty="0" err="1" smtClean="0"/>
              <a:t>spelováním</a:t>
            </a:r>
            <a:r>
              <a:rPr lang="cs-CZ" baseline="0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E7E40-FC7D-4668-B6F2-B559FB49E7C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424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připojují písmeno se správným</a:t>
            </a:r>
            <a:r>
              <a:rPr lang="cs-CZ" baseline="0" dirty="0" smtClean="0"/>
              <a:t> </a:t>
            </a:r>
            <a:r>
              <a:rPr lang="cs-CZ" baseline="0" dirty="0" err="1" smtClean="0"/>
              <a:t>spelováním</a:t>
            </a:r>
            <a:r>
              <a:rPr lang="cs-CZ" baseline="0" dirty="0" smtClean="0"/>
              <a:t>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E7E40-FC7D-4668-B6F2-B559FB49E7C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13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068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182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914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6627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5170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7420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671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143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471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0817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156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EAD1-01F5-46BE-8719-F96D8CDD318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8F398-A744-4FE2-9B2B-A1F5E2963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707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6637588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618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202351"/>
              </p:ext>
            </p:extLst>
          </p:nvPr>
        </p:nvGraphicFramePr>
        <p:xfrm>
          <a:off x="1115616" y="1412776"/>
          <a:ext cx="6576392" cy="412023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288196"/>
                <a:gridCol w="3288196"/>
              </a:tblGrid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821439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</a:t>
                      </a:r>
                      <a:r>
                        <a:rPr lang="cs-CZ" baseline="0" dirty="0" smtClean="0"/>
                        <a:t> interaktivní tabuli</a:t>
                      </a:r>
                      <a:endParaRPr lang="cs-CZ" dirty="0"/>
                    </a:p>
                  </a:txBody>
                  <a:tcPr/>
                </a:tc>
              </a:tr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Fixy na tabuli</a:t>
                      </a:r>
                      <a:endParaRPr lang="cs-CZ" dirty="0"/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Podporuje aktivní zopakování učiva s využitím interaktivní tabule </a:t>
                      </a:r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Viz poznámky</a:t>
                      </a:r>
                      <a:r>
                        <a:rPr lang="cs-CZ" baseline="0" dirty="0" smtClean="0"/>
                        <a:t> u jednotlivých snímků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1043608" y="452005"/>
            <a:ext cx="6707088" cy="8001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63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132856"/>
            <a:ext cx="7772400" cy="1470025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alphabet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595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863588" y="1250513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Slunce 3"/>
          <p:cNvSpPr/>
          <p:nvPr/>
        </p:nvSpPr>
        <p:spPr>
          <a:xfrm>
            <a:off x="1475656" y="458425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716550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1564967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ei</a:t>
            </a:r>
            <a:endParaRPr lang="cs-CZ" sz="2800" dirty="0"/>
          </a:p>
        </p:txBody>
      </p:sp>
      <p:sp>
        <p:nvSpPr>
          <p:cNvPr id="7" name="Mrak 6"/>
          <p:cNvSpPr/>
          <p:nvPr/>
        </p:nvSpPr>
        <p:spPr>
          <a:xfrm>
            <a:off x="3106688" y="1250513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unce 7"/>
          <p:cNvSpPr/>
          <p:nvPr/>
        </p:nvSpPr>
        <p:spPr>
          <a:xfrm>
            <a:off x="3718756" y="458425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34780" y="716550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B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4740" y="1564967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bi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11" name="Mrak 10"/>
          <p:cNvSpPr/>
          <p:nvPr/>
        </p:nvSpPr>
        <p:spPr>
          <a:xfrm>
            <a:off x="5436096" y="1250513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unce 11"/>
          <p:cNvSpPr/>
          <p:nvPr/>
        </p:nvSpPr>
        <p:spPr>
          <a:xfrm>
            <a:off x="6048164" y="458425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64188" y="716550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C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04148" y="1564967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si:</a:t>
            </a:r>
            <a:endParaRPr lang="cs-CZ" sz="2800" dirty="0"/>
          </a:p>
        </p:txBody>
      </p:sp>
      <p:sp>
        <p:nvSpPr>
          <p:cNvPr id="15" name="Mrak 14"/>
          <p:cNvSpPr/>
          <p:nvPr/>
        </p:nvSpPr>
        <p:spPr>
          <a:xfrm>
            <a:off x="1565831" y="3314891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lunce 15"/>
          <p:cNvSpPr/>
          <p:nvPr/>
        </p:nvSpPr>
        <p:spPr>
          <a:xfrm>
            <a:off x="2177899" y="2522803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393923" y="2780928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D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033883" y="3629345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d</a:t>
            </a:r>
            <a:r>
              <a:rPr lang="cs-CZ" sz="2800" dirty="0" smtClean="0"/>
              <a:t>i:</a:t>
            </a:r>
            <a:endParaRPr lang="cs-CZ" sz="2800" dirty="0"/>
          </a:p>
        </p:txBody>
      </p:sp>
      <p:sp>
        <p:nvSpPr>
          <p:cNvPr id="19" name="Mrak 18"/>
          <p:cNvSpPr/>
          <p:nvPr/>
        </p:nvSpPr>
        <p:spPr>
          <a:xfrm>
            <a:off x="3808931" y="3314891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4420999" y="2522803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637023" y="2780928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E</a:t>
            </a:r>
            <a:endParaRPr lang="cs-CZ" sz="4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276983" y="3629345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i:</a:t>
            </a:r>
            <a:endParaRPr lang="cs-CZ" sz="2800" dirty="0"/>
          </a:p>
        </p:txBody>
      </p:sp>
      <p:sp>
        <p:nvSpPr>
          <p:cNvPr id="23" name="Mrak 22"/>
          <p:cNvSpPr/>
          <p:nvPr/>
        </p:nvSpPr>
        <p:spPr>
          <a:xfrm>
            <a:off x="6138339" y="3314891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6750407" y="2522803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66431" y="2780928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F</a:t>
            </a:r>
            <a:endParaRPr lang="cs-CZ" sz="4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606391" y="3629345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/>
              <a:t>ef</a:t>
            </a:r>
            <a:endParaRPr lang="cs-CZ" sz="2800" dirty="0"/>
          </a:p>
        </p:txBody>
      </p:sp>
      <p:sp>
        <p:nvSpPr>
          <p:cNvPr id="27" name="Mrak 26"/>
          <p:cNvSpPr/>
          <p:nvPr/>
        </p:nvSpPr>
        <p:spPr>
          <a:xfrm>
            <a:off x="7074443" y="5157192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7686511" y="4365104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902535" y="4623229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G</a:t>
            </a:r>
            <a:endParaRPr lang="cs-CZ" sz="4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452472" y="5471646"/>
            <a:ext cx="828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dži</a:t>
            </a:r>
            <a:r>
              <a:rPr lang="cs-CZ" sz="2800" dirty="0" smtClean="0"/>
              <a:t>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78956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 animBg="1"/>
      <p:bldP spid="8" grpId="0" animBg="1"/>
      <p:bldP spid="9" grpId="0"/>
      <p:bldP spid="10" grpId="0"/>
      <p:bldP spid="11" grpId="0" animBg="1"/>
      <p:bldP spid="12" grpId="0" animBg="1"/>
      <p:bldP spid="13" grpId="0"/>
      <p:bldP spid="14" grpId="0"/>
      <p:bldP spid="15" grpId="0" animBg="1"/>
      <p:bldP spid="16" grpId="0" animBg="1"/>
      <p:bldP spid="17" grpId="0"/>
      <p:bldP spid="18" grpId="0"/>
      <p:bldP spid="19" grpId="0" animBg="1"/>
      <p:bldP spid="20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863588" y="1250513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Slunce 3"/>
          <p:cNvSpPr/>
          <p:nvPr/>
        </p:nvSpPr>
        <p:spPr>
          <a:xfrm>
            <a:off x="1475656" y="458425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716550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H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1564967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eič</a:t>
            </a:r>
            <a:endParaRPr lang="cs-CZ" sz="2800" dirty="0"/>
          </a:p>
        </p:txBody>
      </p:sp>
      <p:sp>
        <p:nvSpPr>
          <p:cNvPr id="7" name="Mrak 6"/>
          <p:cNvSpPr/>
          <p:nvPr/>
        </p:nvSpPr>
        <p:spPr>
          <a:xfrm>
            <a:off x="3106688" y="1250513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unce 7"/>
          <p:cNvSpPr/>
          <p:nvPr/>
        </p:nvSpPr>
        <p:spPr>
          <a:xfrm>
            <a:off x="3718756" y="458425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34780" y="716550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I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4740" y="1564967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ai</a:t>
            </a:r>
            <a:endParaRPr lang="cs-CZ" sz="2800" dirty="0"/>
          </a:p>
        </p:txBody>
      </p:sp>
      <p:sp>
        <p:nvSpPr>
          <p:cNvPr id="11" name="Mrak 10"/>
          <p:cNvSpPr/>
          <p:nvPr/>
        </p:nvSpPr>
        <p:spPr>
          <a:xfrm>
            <a:off x="5436096" y="1250513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unce 11"/>
          <p:cNvSpPr/>
          <p:nvPr/>
        </p:nvSpPr>
        <p:spPr>
          <a:xfrm>
            <a:off x="6048164" y="458425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64188" y="716550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J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04148" y="1564967"/>
            <a:ext cx="900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džei</a:t>
            </a:r>
            <a:endParaRPr lang="cs-CZ" sz="2800" dirty="0"/>
          </a:p>
        </p:txBody>
      </p:sp>
      <p:sp>
        <p:nvSpPr>
          <p:cNvPr id="15" name="Mrak 14"/>
          <p:cNvSpPr/>
          <p:nvPr/>
        </p:nvSpPr>
        <p:spPr>
          <a:xfrm>
            <a:off x="1439652" y="3276500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lunce 15"/>
          <p:cNvSpPr/>
          <p:nvPr/>
        </p:nvSpPr>
        <p:spPr>
          <a:xfrm>
            <a:off x="2051720" y="2484412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267744" y="2742537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K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907704" y="3590954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kei</a:t>
            </a:r>
            <a:endParaRPr lang="cs-CZ" sz="2800" dirty="0"/>
          </a:p>
        </p:txBody>
      </p:sp>
      <p:sp>
        <p:nvSpPr>
          <p:cNvPr id="19" name="Mrak 18"/>
          <p:cNvSpPr/>
          <p:nvPr/>
        </p:nvSpPr>
        <p:spPr>
          <a:xfrm>
            <a:off x="3682752" y="3276500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4294820" y="2484412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510844" y="2742537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L</a:t>
            </a:r>
            <a:endParaRPr lang="cs-CZ" sz="4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150804" y="359095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el</a:t>
            </a:r>
            <a:endParaRPr lang="cs-CZ" sz="2800" dirty="0"/>
          </a:p>
        </p:txBody>
      </p:sp>
      <p:sp>
        <p:nvSpPr>
          <p:cNvPr id="23" name="Mrak 22"/>
          <p:cNvSpPr/>
          <p:nvPr/>
        </p:nvSpPr>
        <p:spPr>
          <a:xfrm>
            <a:off x="6012160" y="3276500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6624228" y="2484412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840252" y="2742537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M</a:t>
            </a:r>
            <a:endParaRPr lang="cs-CZ" sz="4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480212" y="3590954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/>
              <a:t>em</a:t>
            </a:r>
            <a:endParaRPr lang="cs-CZ" sz="2800" dirty="0"/>
          </a:p>
        </p:txBody>
      </p:sp>
      <p:sp>
        <p:nvSpPr>
          <p:cNvPr id="27" name="Mrak 26"/>
          <p:cNvSpPr/>
          <p:nvPr/>
        </p:nvSpPr>
        <p:spPr>
          <a:xfrm>
            <a:off x="2034391" y="5220716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2646459" y="4428628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862483" y="4686753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N</a:t>
            </a:r>
            <a:endParaRPr lang="cs-CZ" sz="4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412420" y="5535170"/>
            <a:ext cx="828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en</a:t>
            </a:r>
            <a:endParaRPr lang="cs-CZ" sz="2800" dirty="0"/>
          </a:p>
        </p:txBody>
      </p:sp>
      <p:sp>
        <p:nvSpPr>
          <p:cNvPr id="31" name="Mrak 30"/>
          <p:cNvSpPr/>
          <p:nvPr/>
        </p:nvSpPr>
        <p:spPr>
          <a:xfrm>
            <a:off x="4409523" y="5220716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lunce 31"/>
          <p:cNvSpPr/>
          <p:nvPr/>
        </p:nvSpPr>
        <p:spPr>
          <a:xfrm>
            <a:off x="5021591" y="4428628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237615" y="4686753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O</a:t>
            </a:r>
            <a:endParaRPr lang="cs-CZ" sz="4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877575" y="5535170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/>
              <a:t>eu</a:t>
            </a:r>
            <a:endParaRPr lang="cs-CZ" sz="2800" dirty="0"/>
          </a:p>
        </p:txBody>
      </p:sp>
      <p:sp>
        <p:nvSpPr>
          <p:cNvPr id="39" name="Mrak 38"/>
          <p:cNvSpPr/>
          <p:nvPr/>
        </p:nvSpPr>
        <p:spPr>
          <a:xfrm>
            <a:off x="6738931" y="5220716"/>
            <a:ext cx="1512168" cy="11521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Slunce 39"/>
          <p:cNvSpPr/>
          <p:nvPr/>
        </p:nvSpPr>
        <p:spPr>
          <a:xfrm>
            <a:off x="7350999" y="4428628"/>
            <a:ext cx="1152128" cy="1224136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567023" y="4686753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206983" y="5535170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/>
              <a:t>pi</a:t>
            </a:r>
            <a:r>
              <a:rPr lang="cs-CZ" sz="2800" dirty="0" smtClean="0"/>
              <a:t>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0944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 animBg="1"/>
      <p:bldP spid="8" grpId="0" animBg="1"/>
      <p:bldP spid="9" grpId="0"/>
      <p:bldP spid="10" grpId="0"/>
      <p:bldP spid="11" grpId="0" animBg="1"/>
      <p:bldP spid="12" grpId="0" animBg="1"/>
      <p:bldP spid="13" grpId="0"/>
      <p:bldP spid="14" grpId="0"/>
      <p:bldP spid="15" grpId="0" animBg="1"/>
      <p:bldP spid="16" grpId="0" animBg="1"/>
      <p:bldP spid="17" grpId="0"/>
      <p:bldP spid="18" grpId="0"/>
      <p:bldP spid="19" grpId="0" animBg="1"/>
      <p:bldP spid="20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  <p:bldP spid="31" grpId="0" animBg="1"/>
      <p:bldP spid="32" grpId="0" animBg="1"/>
      <p:bldP spid="33" grpId="0"/>
      <p:bldP spid="34" grpId="0"/>
      <p:bldP spid="39" grpId="0" animBg="1"/>
      <p:bldP spid="40" grpId="0" animBg="1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unce 1"/>
          <p:cNvSpPr/>
          <p:nvPr/>
        </p:nvSpPr>
        <p:spPr>
          <a:xfrm>
            <a:off x="467544" y="548680"/>
            <a:ext cx="1656184" cy="1512168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63588" y="950821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4" name="Slunce 3"/>
          <p:cNvSpPr/>
          <p:nvPr/>
        </p:nvSpPr>
        <p:spPr>
          <a:xfrm>
            <a:off x="467544" y="2348880"/>
            <a:ext cx="1656184" cy="1512168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63588" y="2751021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A</a:t>
            </a:r>
            <a:endParaRPr lang="cs-CZ" sz="4000" dirty="0"/>
          </a:p>
        </p:txBody>
      </p:sp>
      <p:sp>
        <p:nvSpPr>
          <p:cNvPr id="6" name="Slunce 5"/>
          <p:cNvSpPr/>
          <p:nvPr/>
        </p:nvSpPr>
        <p:spPr>
          <a:xfrm>
            <a:off x="467544" y="4149080"/>
            <a:ext cx="1656184" cy="1512168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63588" y="4551221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C</a:t>
            </a:r>
            <a:endParaRPr lang="cs-CZ" sz="4000" dirty="0"/>
          </a:p>
        </p:txBody>
      </p:sp>
      <p:sp>
        <p:nvSpPr>
          <p:cNvPr id="8" name="Slunce 7"/>
          <p:cNvSpPr/>
          <p:nvPr/>
        </p:nvSpPr>
        <p:spPr>
          <a:xfrm>
            <a:off x="7020272" y="548680"/>
            <a:ext cx="1656184" cy="1512168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7416316" y="950821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B</a:t>
            </a:r>
            <a:endParaRPr lang="cs-CZ" sz="4000" dirty="0"/>
          </a:p>
        </p:txBody>
      </p:sp>
      <p:sp>
        <p:nvSpPr>
          <p:cNvPr id="10" name="Slunce 9"/>
          <p:cNvSpPr/>
          <p:nvPr/>
        </p:nvSpPr>
        <p:spPr>
          <a:xfrm>
            <a:off x="7024255" y="2331546"/>
            <a:ext cx="1656184" cy="1512168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7420299" y="2733687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E</a:t>
            </a:r>
            <a:endParaRPr lang="cs-CZ" sz="4000" dirty="0"/>
          </a:p>
        </p:txBody>
      </p:sp>
      <p:sp>
        <p:nvSpPr>
          <p:cNvPr id="12" name="Slunce 11"/>
          <p:cNvSpPr/>
          <p:nvPr/>
        </p:nvSpPr>
        <p:spPr>
          <a:xfrm>
            <a:off x="7024255" y="4149080"/>
            <a:ext cx="1656184" cy="1512168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7420299" y="4551221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G</a:t>
            </a:r>
            <a:endParaRPr lang="cs-CZ" sz="4000" dirty="0"/>
          </a:p>
        </p:txBody>
      </p:sp>
      <p:sp>
        <p:nvSpPr>
          <p:cNvPr id="14" name="Mrak 13"/>
          <p:cNvSpPr/>
          <p:nvPr/>
        </p:nvSpPr>
        <p:spPr>
          <a:xfrm>
            <a:off x="3923928" y="332656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807977" y="46980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ei</a:t>
            </a:r>
            <a:endParaRPr lang="cs-CZ" sz="2400" dirty="0"/>
          </a:p>
        </p:txBody>
      </p:sp>
      <p:sp>
        <p:nvSpPr>
          <p:cNvPr id="16" name="Mrak 15"/>
          <p:cNvSpPr/>
          <p:nvPr/>
        </p:nvSpPr>
        <p:spPr>
          <a:xfrm>
            <a:off x="2960204" y="1529850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2852192" y="168635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bi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sp>
        <p:nvSpPr>
          <p:cNvPr id="18" name="Mrak 17"/>
          <p:cNvSpPr/>
          <p:nvPr/>
        </p:nvSpPr>
        <p:spPr>
          <a:xfrm>
            <a:off x="5148064" y="1496550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5040052" y="165305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si:</a:t>
            </a:r>
            <a:endParaRPr lang="cs-CZ" sz="2400" dirty="0"/>
          </a:p>
        </p:txBody>
      </p:sp>
      <p:sp>
        <p:nvSpPr>
          <p:cNvPr id="20" name="Mrak 19"/>
          <p:cNvSpPr/>
          <p:nvPr/>
        </p:nvSpPr>
        <p:spPr>
          <a:xfrm>
            <a:off x="3068216" y="2717631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2960204" y="287413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di:</a:t>
            </a:r>
            <a:endParaRPr lang="cs-CZ" sz="2400" dirty="0"/>
          </a:p>
        </p:txBody>
      </p:sp>
      <p:sp>
        <p:nvSpPr>
          <p:cNvPr id="22" name="Mrak 21"/>
          <p:cNvSpPr/>
          <p:nvPr/>
        </p:nvSpPr>
        <p:spPr>
          <a:xfrm>
            <a:off x="5148064" y="2662891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5040052" y="281939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i:</a:t>
            </a:r>
            <a:endParaRPr lang="cs-CZ" sz="2400" dirty="0"/>
          </a:p>
        </p:txBody>
      </p:sp>
      <p:sp>
        <p:nvSpPr>
          <p:cNvPr id="24" name="Mrak 23"/>
          <p:cNvSpPr/>
          <p:nvPr/>
        </p:nvSpPr>
        <p:spPr>
          <a:xfrm>
            <a:off x="3068216" y="3992580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2960204" y="414908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ef</a:t>
            </a:r>
            <a:endParaRPr lang="cs-CZ" sz="2400" dirty="0"/>
          </a:p>
        </p:txBody>
      </p:sp>
      <p:sp>
        <p:nvSpPr>
          <p:cNvPr id="26" name="Mrak 25"/>
          <p:cNvSpPr/>
          <p:nvPr/>
        </p:nvSpPr>
        <p:spPr>
          <a:xfrm>
            <a:off x="5192452" y="3983868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5084440" y="408955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dži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sp>
        <p:nvSpPr>
          <p:cNvPr id="28" name="Slunce 27"/>
          <p:cNvSpPr/>
          <p:nvPr/>
        </p:nvSpPr>
        <p:spPr>
          <a:xfrm>
            <a:off x="3923572" y="4905164"/>
            <a:ext cx="1656184" cy="1512168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4328356" y="5307305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F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73480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unce 1"/>
          <p:cNvSpPr/>
          <p:nvPr/>
        </p:nvSpPr>
        <p:spPr>
          <a:xfrm>
            <a:off x="467544" y="548680"/>
            <a:ext cx="1368152" cy="1110027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94711" y="749750"/>
            <a:ext cx="71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J</a:t>
            </a:r>
            <a:endParaRPr lang="cs-CZ" sz="4000" dirty="0"/>
          </a:p>
        </p:txBody>
      </p:sp>
      <p:sp>
        <p:nvSpPr>
          <p:cNvPr id="4" name="Slunce 3"/>
          <p:cNvSpPr/>
          <p:nvPr/>
        </p:nvSpPr>
        <p:spPr>
          <a:xfrm>
            <a:off x="468969" y="2002895"/>
            <a:ext cx="1368152" cy="1110027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96136" y="2203965"/>
            <a:ext cx="71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K</a:t>
            </a:r>
            <a:endParaRPr lang="cs-CZ" sz="4000" dirty="0"/>
          </a:p>
        </p:txBody>
      </p:sp>
      <p:sp>
        <p:nvSpPr>
          <p:cNvPr id="6" name="Slunce 5"/>
          <p:cNvSpPr/>
          <p:nvPr/>
        </p:nvSpPr>
        <p:spPr>
          <a:xfrm>
            <a:off x="467544" y="3473683"/>
            <a:ext cx="1368152" cy="1110027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94711" y="3674753"/>
            <a:ext cx="71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H</a:t>
            </a:r>
            <a:endParaRPr lang="cs-CZ" sz="4000" dirty="0"/>
          </a:p>
        </p:txBody>
      </p:sp>
      <p:sp>
        <p:nvSpPr>
          <p:cNvPr id="8" name="Slunce 7"/>
          <p:cNvSpPr/>
          <p:nvPr/>
        </p:nvSpPr>
        <p:spPr>
          <a:xfrm>
            <a:off x="467544" y="4885422"/>
            <a:ext cx="1368152" cy="1110027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794711" y="5086492"/>
            <a:ext cx="71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N</a:t>
            </a:r>
            <a:endParaRPr lang="cs-CZ" sz="4000" dirty="0"/>
          </a:p>
        </p:txBody>
      </p:sp>
      <p:sp>
        <p:nvSpPr>
          <p:cNvPr id="10" name="Slunce 9"/>
          <p:cNvSpPr/>
          <p:nvPr/>
        </p:nvSpPr>
        <p:spPr>
          <a:xfrm>
            <a:off x="7020272" y="548679"/>
            <a:ext cx="1368152" cy="1110027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7347439" y="749749"/>
            <a:ext cx="71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L</a:t>
            </a:r>
            <a:endParaRPr lang="cs-CZ" sz="4000" dirty="0"/>
          </a:p>
        </p:txBody>
      </p:sp>
      <p:sp>
        <p:nvSpPr>
          <p:cNvPr id="12" name="Slunce 11"/>
          <p:cNvSpPr/>
          <p:nvPr/>
        </p:nvSpPr>
        <p:spPr>
          <a:xfrm>
            <a:off x="7021697" y="2002894"/>
            <a:ext cx="1368152" cy="1110027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7348864" y="2203964"/>
            <a:ext cx="71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P</a:t>
            </a:r>
            <a:endParaRPr lang="cs-CZ" sz="4000" dirty="0"/>
          </a:p>
        </p:txBody>
      </p:sp>
      <p:sp>
        <p:nvSpPr>
          <p:cNvPr id="14" name="Slunce 13"/>
          <p:cNvSpPr/>
          <p:nvPr/>
        </p:nvSpPr>
        <p:spPr>
          <a:xfrm>
            <a:off x="7020272" y="3473682"/>
            <a:ext cx="1368152" cy="1110027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7347439" y="3674752"/>
            <a:ext cx="71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O</a:t>
            </a:r>
            <a:endParaRPr lang="cs-CZ" sz="4000" dirty="0"/>
          </a:p>
        </p:txBody>
      </p:sp>
      <p:sp>
        <p:nvSpPr>
          <p:cNvPr id="16" name="Slunce 15"/>
          <p:cNvSpPr/>
          <p:nvPr/>
        </p:nvSpPr>
        <p:spPr>
          <a:xfrm>
            <a:off x="7020272" y="4885421"/>
            <a:ext cx="1368152" cy="1110027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7347439" y="5086491"/>
            <a:ext cx="71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M</a:t>
            </a:r>
            <a:endParaRPr lang="cs-CZ" sz="4000" dirty="0"/>
          </a:p>
        </p:txBody>
      </p:sp>
      <p:sp>
        <p:nvSpPr>
          <p:cNvPr id="18" name="Slunce 17"/>
          <p:cNvSpPr/>
          <p:nvPr/>
        </p:nvSpPr>
        <p:spPr>
          <a:xfrm>
            <a:off x="3635896" y="5436596"/>
            <a:ext cx="1368152" cy="1110027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3963063" y="5637666"/>
            <a:ext cx="71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I</a:t>
            </a:r>
            <a:endParaRPr lang="cs-CZ" sz="4000" dirty="0"/>
          </a:p>
        </p:txBody>
      </p:sp>
      <p:sp>
        <p:nvSpPr>
          <p:cNvPr id="20" name="Mrak 19"/>
          <p:cNvSpPr/>
          <p:nvPr/>
        </p:nvSpPr>
        <p:spPr>
          <a:xfrm>
            <a:off x="2412473" y="2321196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2304461" y="24776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kei</a:t>
            </a:r>
            <a:endParaRPr lang="cs-CZ" sz="2400" dirty="0"/>
          </a:p>
        </p:txBody>
      </p:sp>
      <p:sp>
        <p:nvSpPr>
          <p:cNvPr id="22" name="Mrak 21"/>
          <p:cNvSpPr/>
          <p:nvPr/>
        </p:nvSpPr>
        <p:spPr>
          <a:xfrm>
            <a:off x="5365754" y="2321197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5257742" y="2477697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el</a:t>
            </a:r>
            <a:endParaRPr lang="cs-CZ" sz="2400" dirty="0"/>
          </a:p>
        </p:txBody>
      </p:sp>
      <p:sp>
        <p:nvSpPr>
          <p:cNvPr id="24" name="Mrak 23"/>
          <p:cNvSpPr/>
          <p:nvPr/>
        </p:nvSpPr>
        <p:spPr>
          <a:xfrm>
            <a:off x="2520485" y="3508977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2412473" y="3665477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em</a:t>
            </a:r>
            <a:endParaRPr lang="cs-CZ" sz="2400" dirty="0"/>
          </a:p>
        </p:txBody>
      </p:sp>
      <p:sp>
        <p:nvSpPr>
          <p:cNvPr id="26" name="Mrak 25"/>
          <p:cNvSpPr/>
          <p:nvPr/>
        </p:nvSpPr>
        <p:spPr>
          <a:xfrm>
            <a:off x="5365754" y="3487538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5257742" y="364403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en</a:t>
            </a:r>
            <a:endParaRPr lang="cs-CZ" sz="2400" dirty="0"/>
          </a:p>
        </p:txBody>
      </p:sp>
      <p:sp>
        <p:nvSpPr>
          <p:cNvPr id="28" name="Mrak 27"/>
          <p:cNvSpPr/>
          <p:nvPr/>
        </p:nvSpPr>
        <p:spPr>
          <a:xfrm>
            <a:off x="2520485" y="4783926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2412473" y="494042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eu</a:t>
            </a:r>
            <a:endParaRPr lang="cs-CZ" sz="2400" dirty="0"/>
          </a:p>
        </p:txBody>
      </p:sp>
      <p:sp>
        <p:nvSpPr>
          <p:cNvPr id="30" name="Mrak 29"/>
          <p:cNvSpPr/>
          <p:nvPr/>
        </p:nvSpPr>
        <p:spPr>
          <a:xfrm>
            <a:off x="5410142" y="4808515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5302130" y="4914203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pi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sp>
        <p:nvSpPr>
          <p:cNvPr id="32" name="Mrak 31"/>
          <p:cNvSpPr/>
          <p:nvPr/>
        </p:nvSpPr>
        <p:spPr>
          <a:xfrm>
            <a:off x="2412473" y="1140584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2304461" y="129708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ai</a:t>
            </a:r>
            <a:endParaRPr lang="cs-CZ" sz="2400" dirty="0"/>
          </a:p>
        </p:txBody>
      </p:sp>
      <p:sp>
        <p:nvSpPr>
          <p:cNvPr id="34" name="Mrak 33"/>
          <p:cNvSpPr/>
          <p:nvPr/>
        </p:nvSpPr>
        <p:spPr>
          <a:xfrm>
            <a:off x="5365754" y="1140585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5257742" y="129708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džei</a:t>
            </a:r>
            <a:endParaRPr lang="cs-CZ" sz="2400" dirty="0"/>
          </a:p>
        </p:txBody>
      </p:sp>
      <p:sp>
        <p:nvSpPr>
          <p:cNvPr id="36" name="Mrak 35"/>
          <p:cNvSpPr/>
          <p:nvPr/>
        </p:nvSpPr>
        <p:spPr>
          <a:xfrm>
            <a:off x="4071075" y="485527"/>
            <a:ext cx="1008112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3963063" y="642027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eič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4797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Spell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, </a:t>
            </a:r>
            <a:r>
              <a:rPr lang="cs-CZ" dirty="0" err="1" smtClean="0"/>
              <a:t>please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err="1" smtClean="0"/>
              <a:t>apple</a:t>
            </a:r>
            <a:endParaRPr lang="cs-CZ" sz="4000" dirty="0" smtClean="0"/>
          </a:p>
          <a:p>
            <a:pPr algn="ctr"/>
            <a:r>
              <a:rPr lang="cs-CZ" sz="4000" dirty="0" err="1" smtClean="0"/>
              <a:t>book</a:t>
            </a:r>
            <a:endParaRPr lang="cs-CZ" sz="4000" dirty="0" smtClean="0"/>
          </a:p>
          <a:p>
            <a:pPr algn="ctr"/>
            <a:r>
              <a:rPr lang="cs-CZ" sz="4000" dirty="0" err="1" smtClean="0"/>
              <a:t>black</a:t>
            </a:r>
            <a:endParaRPr lang="cs-CZ" sz="4000" dirty="0" smtClean="0"/>
          </a:p>
          <a:p>
            <a:pPr algn="ctr"/>
            <a:r>
              <a:rPr lang="cs-CZ" sz="4000" dirty="0" smtClean="0"/>
              <a:t>John</a:t>
            </a:r>
          </a:p>
          <a:p>
            <a:pPr algn="ctr"/>
            <a:r>
              <a:rPr lang="cs-CZ" sz="4000" dirty="0" err="1" smtClean="0"/>
              <a:t>nine</a:t>
            </a:r>
            <a:endParaRPr lang="cs-CZ" sz="4000" dirty="0" smtClean="0"/>
          </a:p>
          <a:p>
            <a:pPr algn="ctr"/>
            <a:r>
              <a:rPr lang="cs-CZ" sz="4000" dirty="0" smtClean="0"/>
              <a:t>lemon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22600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words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/en/ /</a:t>
            </a:r>
            <a:r>
              <a:rPr lang="cs-CZ" sz="4000" dirty="0" err="1" smtClean="0"/>
              <a:t>ei</a:t>
            </a:r>
            <a:r>
              <a:rPr lang="cs-CZ" sz="4000" dirty="0" smtClean="0"/>
              <a:t>/ /</a:t>
            </a:r>
            <a:r>
              <a:rPr lang="cs-CZ" sz="4000" dirty="0" err="1" smtClean="0"/>
              <a:t>em</a:t>
            </a:r>
            <a:r>
              <a:rPr lang="cs-CZ" sz="4000" dirty="0" smtClean="0"/>
              <a:t>/ /i:/   ______________</a:t>
            </a:r>
          </a:p>
          <a:p>
            <a:r>
              <a:rPr lang="cs-CZ" sz="4000" dirty="0" smtClean="0"/>
              <a:t>/</a:t>
            </a:r>
            <a:r>
              <a:rPr lang="cs-CZ" sz="4000" dirty="0" err="1" smtClean="0"/>
              <a:t>bi</a:t>
            </a:r>
            <a:r>
              <a:rPr lang="cs-CZ" sz="4000" dirty="0" smtClean="0"/>
              <a:t>:/ /</a:t>
            </a:r>
            <a:r>
              <a:rPr lang="cs-CZ" sz="4000" dirty="0" err="1" smtClean="0"/>
              <a:t>ei</a:t>
            </a:r>
            <a:r>
              <a:rPr lang="cs-CZ" sz="4000" dirty="0" smtClean="0"/>
              <a:t>/ /en/ /</a:t>
            </a:r>
            <a:r>
              <a:rPr lang="cs-CZ" sz="4000" dirty="0" err="1" smtClean="0"/>
              <a:t>ei</a:t>
            </a:r>
            <a:r>
              <a:rPr lang="cs-CZ" sz="4000" dirty="0" smtClean="0"/>
              <a:t>/ /en/ /</a:t>
            </a:r>
            <a:r>
              <a:rPr lang="cs-CZ" sz="4000" dirty="0" err="1" smtClean="0"/>
              <a:t>ei</a:t>
            </a:r>
            <a:r>
              <a:rPr lang="cs-CZ" sz="4000" dirty="0" smtClean="0"/>
              <a:t>/ ________</a:t>
            </a:r>
          </a:p>
          <a:p>
            <a:r>
              <a:rPr lang="cs-CZ" sz="4000" dirty="0" smtClean="0"/>
              <a:t>/</a:t>
            </a:r>
            <a:r>
              <a:rPr lang="cs-CZ" sz="4000" dirty="0" err="1" smtClean="0"/>
              <a:t>em</a:t>
            </a:r>
            <a:r>
              <a:rPr lang="cs-CZ" sz="4000" dirty="0" smtClean="0"/>
              <a:t>/ /</a:t>
            </a:r>
            <a:r>
              <a:rPr lang="cs-CZ" sz="4000" dirty="0" err="1" smtClean="0"/>
              <a:t>ai</a:t>
            </a:r>
            <a:r>
              <a:rPr lang="cs-CZ" sz="4000" dirty="0" smtClean="0"/>
              <a:t>/ /el/ /</a:t>
            </a:r>
            <a:r>
              <a:rPr lang="cs-CZ" sz="4000" dirty="0" err="1" smtClean="0"/>
              <a:t>kei</a:t>
            </a:r>
            <a:r>
              <a:rPr lang="cs-CZ" sz="4000" dirty="0" smtClean="0"/>
              <a:t>/ ______________</a:t>
            </a:r>
          </a:p>
          <a:p>
            <a:r>
              <a:rPr lang="cs-CZ" sz="4000" dirty="0" smtClean="0"/>
              <a:t>/el/ /i:/ /</a:t>
            </a:r>
            <a:r>
              <a:rPr lang="cs-CZ" sz="4000" dirty="0" err="1" smtClean="0"/>
              <a:t>dži</a:t>
            </a:r>
            <a:r>
              <a:rPr lang="cs-CZ" sz="4000" dirty="0" smtClean="0"/>
              <a:t>:/ ___________________</a:t>
            </a:r>
          </a:p>
          <a:p>
            <a:r>
              <a:rPr lang="cs-CZ" sz="4000" dirty="0" smtClean="0"/>
              <a:t>/</a:t>
            </a:r>
            <a:r>
              <a:rPr lang="cs-CZ" sz="4000" dirty="0" err="1" smtClean="0"/>
              <a:t>eič</a:t>
            </a:r>
            <a:r>
              <a:rPr lang="cs-CZ" sz="4000" dirty="0" smtClean="0"/>
              <a:t>/ /i:/ /</a:t>
            </a:r>
            <a:r>
              <a:rPr lang="cs-CZ" sz="4000" dirty="0" err="1" smtClean="0"/>
              <a:t>ei</a:t>
            </a:r>
            <a:r>
              <a:rPr lang="cs-CZ" sz="4000" dirty="0" smtClean="0"/>
              <a:t>/ /di:/ _______________</a:t>
            </a:r>
          </a:p>
          <a:p>
            <a:r>
              <a:rPr lang="cs-CZ" sz="4000" dirty="0" smtClean="0"/>
              <a:t>/si:/ /</a:t>
            </a:r>
            <a:r>
              <a:rPr lang="cs-CZ" sz="4000" dirty="0" err="1" smtClean="0"/>
              <a:t>ei</a:t>
            </a:r>
            <a:r>
              <a:rPr lang="cs-CZ" sz="4000" dirty="0" smtClean="0"/>
              <a:t>/ /</a:t>
            </a:r>
            <a:r>
              <a:rPr lang="cs-CZ" sz="4000" dirty="0" err="1" smtClean="0"/>
              <a:t>pi</a:t>
            </a:r>
            <a:r>
              <a:rPr lang="cs-CZ" sz="4000" dirty="0" smtClean="0"/>
              <a:t>:/ ___________________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35861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263</Words>
  <Application>Microsoft Office PowerPoint</Application>
  <PresentationFormat>Předvádění na obrazovce (4:3)</PresentationFormat>
  <Paragraphs>104</Paragraphs>
  <Slides>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The alphabet</vt:lpstr>
      <vt:lpstr>Prezentace aplikace PowerPoint</vt:lpstr>
      <vt:lpstr>Prezentace aplikace PowerPoint</vt:lpstr>
      <vt:lpstr>Prezentace aplikace PowerPoint</vt:lpstr>
      <vt:lpstr>Prezentace aplikace PowerPoint</vt:lpstr>
      <vt:lpstr>Spell it , please.</vt:lpstr>
      <vt:lpstr>Write the words.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12</cp:revision>
  <dcterms:created xsi:type="dcterms:W3CDTF">2013-06-10T19:05:23Z</dcterms:created>
  <dcterms:modified xsi:type="dcterms:W3CDTF">2013-06-10T19:55:00Z</dcterms:modified>
</cp:coreProperties>
</file>