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Budíškovice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  Mgr. Petra Andělová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VY_32_INOVACE_2A_19_Revision-words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dirty="0" smtClean="0"/>
            <a:t>Opakování a procvičování slovíček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</a:t>
          </a:r>
          <a:r>
            <a:rPr lang="cs-CZ" dirty="0" err="1" smtClean="0"/>
            <a:t>CZ.1.07</a:t>
          </a:r>
          <a:r>
            <a:rPr lang="cs-CZ" dirty="0" smtClean="0"/>
            <a:t>/1.4.00/21.3022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A73430F2-8247-4ED0-AA10-577C6B4449AD}" type="pres">
      <dgm:prSet presAssocID="{C73C7642-F245-4585-8F88-243F9FAEF6CA}" presName="vertSpace4" presStyleLbl="node1" presStyleIdx="2" presStyleCnt="5"/>
      <dgm:spPr/>
    </dgm:pt>
    <dgm:pt modelId="{2225F4B7-D5E5-4ABC-A74D-89DF612FD43B}" type="pres">
      <dgm:prSet presAssocID="{C73C7642-F245-4585-8F88-243F9FAEF6CA}" presName="circle4" presStyleLbl="node1" presStyleIdx="3" presStyleCnt="5"/>
      <dgm:spPr/>
    </dgm:pt>
    <dgm:pt modelId="{E213CEB3-AC26-46A5-B5EF-966295AE67FD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8686AAFC-9326-4364-BC47-A59E252FDEAE}" type="pres">
      <dgm:prSet presAssocID="{EBC41103-E2E5-4D48-9B4B-425520D3D098}" presName="vertSpace5" presStyleLbl="node1" presStyleIdx="3" presStyleCnt="5"/>
      <dgm:spPr/>
    </dgm:pt>
    <dgm:pt modelId="{48C8C429-3407-4AFD-B49F-99646D5DA08A}" type="pres">
      <dgm:prSet presAssocID="{EBC41103-E2E5-4D48-9B4B-425520D3D098}" presName="circle5" presStyleLbl="node1" presStyleIdx="4" presStyleCnt="5"/>
      <dgm:spPr/>
    </dgm:pt>
    <dgm:pt modelId="{C1E95C55-4B1A-4F71-B859-65D1F40A46E0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FF5322-1F04-4756-ACED-CA93D9AD61A4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474844-2EB7-46F1-B77E-38A6D8B3368D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3F258FD-D6BF-44FC-9936-93EC32CF7228}" type="presOf" srcId="{39F8B381-5807-488E-AC22-73DD4140ED4A}" destId="{71045F8C-00FA-488E-A7BD-E2E6753D979D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C20BD78A-0AA8-4DDC-A2F5-FF47C638AB09}" type="presOf" srcId="{EBC41103-E2E5-4D48-9B4B-425520D3D098}" destId="{A2474844-2EB7-46F1-B77E-38A6D8B3368D}" srcOrd="1" destOrd="0" presId="urn:microsoft.com/office/officeart/2005/8/layout/target3"/>
    <dgm:cxn modelId="{E0F63B4D-4446-4D41-8E31-11D5C5035933}" type="presOf" srcId="{FBBFC3EA-9D9D-4F3A-BEA6-9C2C0E46BF20}" destId="{643EA938-EDE0-4533-ACCC-D2BD6F3A527C}" srcOrd="0" destOrd="0" presId="urn:microsoft.com/office/officeart/2005/8/layout/target3"/>
    <dgm:cxn modelId="{5D822D43-637F-4D4A-A144-7295C826C22A}" type="presOf" srcId="{019433A1-1324-4DE1-9E6F-32B851095F74}" destId="{E7297F21-D4FD-4A41-AE58-814D01A6B5E7}" srcOrd="1" destOrd="0" presId="urn:microsoft.com/office/officeart/2005/8/layout/target3"/>
    <dgm:cxn modelId="{F1BC37E2-92B7-4D3F-A665-BA21132257C1}" type="presOf" srcId="{445C7998-7549-48B0-BD68-D4F0167F02E5}" destId="{BC35EE03-4121-4EF9-923D-7CB6D30D358D}" srcOrd="0" destOrd="0" presId="urn:microsoft.com/office/officeart/2005/8/layout/target3"/>
    <dgm:cxn modelId="{4459B587-F97E-4B9C-8F72-BEA071B06900}" type="presOf" srcId="{FBBFC3EA-9D9D-4F3A-BEA6-9C2C0E46BF20}" destId="{832BF48F-0145-4429-9E02-8FCA946CCE9E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EBC5F9BF-DFB7-47B8-9960-379E466911EC}" type="presOf" srcId="{C73C7642-F245-4585-8F88-243F9FAEF6CA}" destId="{E213CEB3-AC26-46A5-B5EF-966295AE67FD}" srcOrd="0" destOrd="0" presId="urn:microsoft.com/office/officeart/2005/8/layout/target3"/>
    <dgm:cxn modelId="{CEAEB253-BD10-4F60-9ABA-26597A367456}" type="presOf" srcId="{445C7998-7549-48B0-BD68-D4F0167F02E5}" destId="{4D19AB04-24FA-40C2-B203-52AE3D15E171}" srcOrd="1" destOrd="0" presId="urn:microsoft.com/office/officeart/2005/8/layout/target3"/>
    <dgm:cxn modelId="{62EF4BDF-1F2F-4A12-89AD-C0B19C9F3D9F}" type="presOf" srcId="{C73C7642-F245-4585-8F88-243F9FAEF6CA}" destId="{84FF5322-1F04-4756-ACED-CA93D9AD61A4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CDFAE006-DA86-4382-B11A-9EEF2E83E830}" type="presOf" srcId="{019433A1-1324-4DE1-9E6F-32B851095F74}" destId="{A3817367-F2BC-482F-8832-FA00B51DCCF3}" srcOrd="0" destOrd="0" presId="urn:microsoft.com/office/officeart/2005/8/layout/target3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BAFBDAE5-37EA-4545-AAC1-0D69E7250959}" type="presOf" srcId="{EBC41103-E2E5-4D48-9B4B-425520D3D098}" destId="{C1E95C55-4B1A-4F71-B859-65D1F40A46E0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EBE04A83-E6C8-4577-8659-00A7E49F928C}" type="presParOf" srcId="{71045F8C-00FA-488E-A7BD-E2E6753D979D}" destId="{3577EC6B-C980-4F34-8C69-4365E7B8FC8C}" srcOrd="0" destOrd="0" presId="urn:microsoft.com/office/officeart/2005/8/layout/target3"/>
    <dgm:cxn modelId="{DFB6AF85-135E-4518-90A0-4F7FE4C85A2A}" type="presParOf" srcId="{71045F8C-00FA-488E-A7BD-E2E6753D979D}" destId="{6940EB87-DC1D-4BC3-9408-9AC2E1FFC039}" srcOrd="1" destOrd="0" presId="urn:microsoft.com/office/officeart/2005/8/layout/target3"/>
    <dgm:cxn modelId="{A9B19EBA-32C6-404F-8B9E-84648A68FD0F}" type="presParOf" srcId="{71045F8C-00FA-488E-A7BD-E2E6753D979D}" destId="{BC35EE03-4121-4EF9-923D-7CB6D30D358D}" srcOrd="2" destOrd="0" presId="urn:microsoft.com/office/officeart/2005/8/layout/target3"/>
    <dgm:cxn modelId="{8BB9EDC6-E8BF-46B4-AC76-902B09718C07}" type="presParOf" srcId="{71045F8C-00FA-488E-A7BD-E2E6753D979D}" destId="{C95EEA27-3CBF-4645-A92D-9D8AF5C1CBFC}" srcOrd="3" destOrd="0" presId="urn:microsoft.com/office/officeart/2005/8/layout/target3"/>
    <dgm:cxn modelId="{147258CC-16BB-4DC7-8305-21EFE98BDF85}" type="presParOf" srcId="{71045F8C-00FA-488E-A7BD-E2E6753D979D}" destId="{851BB866-B6AE-4566-893F-4C635BA974FC}" srcOrd="4" destOrd="0" presId="urn:microsoft.com/office/officeart/2005/8/layout/target3"/>
    <dgm:cxn modelId="{F08ED619-CE33-4C6B-A4A8-EF68A581AAE0}" type="presParOf" srcId="{71045F8C-00FA-488E-A7BD-E2E6753D979D}" destId="{643EA938-EDE0-4533-ACCC-D2BD6F3A527C}" srcOrd="5" destOrd="0" presId="urn:microsoft.com/office/officeart/2005/8/layout/target3"/>
    <dgm:cxn modelId="{31BDD198-2FA5-4531-B713-15BB1FE2C040}" type="presParOf" srcId="{71045F8C-00FA-488E-A7BD-E2E6753D979D}" destId="{92F31B18-D66D-4CC7-89B9-378928DE877D}" srcOrd="6" destOrd="0" presId="urn:microsoft.com/office/officeart/2005/8/layout/target3"/>
    <dgm:cxn modelId="{B8BB087B-7406-465E-A440-7F665EA2EE7D}" type="presParOf" srcId="{71045F8C-00FA-488E-A7BD-E2E6753D979D}" destId="{902074E1-B931-4618-97F1-FADBE82E9C3C}" srcOrd="7" destOrd="0" presId="urn:microsoft.com/office/officeart/2005/8/layout/target3"/>
    <dgm:cxn modelId="{F48EB1E4-5569-43BB-A809-F0BC9B219D78}" type="presParOf" srcId="{71045F8C-00FA-488E-A7BD-E2E6753D979D}" destId="{A3817367-F2BC-482F-8832-FA00B51DCCF3}" srcOrd="8" destOrd="0" presId="urn:microsoft.com/office/officeart/2005/8/layout/target3"/>
    <dgm:cxn modelId="{6D96A5EE-4D38-461A-B1DA-F7B3B2DD58CB}" type="presParOf" srcId="{71045F8C-00FA-488E-A7BD-E2E6753D979D}" destId="{A73430F2-8247-4ED0-AA10-577C6B4449AD}" srcOrd="9" destOrd="0" presId="urn:microsoft.com/office/officeart/2005/8/layout/target3"/>
    <dgm:cxn modelId="{D0B797D6-7477-4D46-9AE0-D295C6022E87}" type="presParOf" srcId="{71045F8C-00FA-488E-A7BD-E2E6753D979D}" destId="{2225F4B7-D5E5-4ABC-A74D-89DF612FD43B}" srcOrd="10" destOrd="0" presId="urn:microsoft.com/office/officeart/2005/8/layout/target3"/>
    <dgm:cxn modelId="{6AE3CF4E-5502-4926-89BD-16B5F56C1235}" type="presParOf" srcId="{71045F8C-00FA-488E-A7BD-E2E6753D979D}" destId="{E213CEB3-AC26-46A5-B5EF-966295AE67FD}" srcOrd="11" destOrd="0" presId="urn:microsoft.com/office/officeart/2005/8/layout/target3"/>
    <dgm:cxn modelId="{737F1B02-687D-45D5-B0EB-10A03A28BC66}" type="presParOf" srcId="{71045F8C-00FA-488E-A7BD-E2E6753D979D}" destId="{8686AAFC-9326-4364-BC47-A59E252FDEAE}" srcOrd="12" destOrd="0" presId="urn:microsoft.com/office/officeart/2005/8/layout/target3"/>
    <dgm:cxn modelId="{A30954C5-C7E7-4FD3-B419-445E895CB0BF}" type="presParOf" srcId="{71045F8C-00FA-488E-A7BD-E2E6753D979D}" destId="{48C8C429-3407-4AFD-B49F-99646D5DA08A}" srcOrd="13" destOrd="0" presId="urn:microsoft.com/office/officeart/2005/8/layout/target3"/>
    <dgm:cxn modelId="{448D2654-C9BE-4B23-958C-E244229E295E}" type="presParOf" srcId="{71045F8C-00FA-488E-A7BD-E2E6753D979D}" destId="{C1E95C55-4B1A-4F71-B859-65D1F40A46E0}" srcOrd="14" destOrd="0" presId="urn:microsoft.com/office/officeart/2005/8/layout/target3"/>
    <dgm:cxn modelId="{758A1E30-F0DC-4508-A439-F9410A88B16D}" type="presParOf" srcId="{71045F8C-00FA-488E-A7BD-E2E6753D979D}" destId="{4D19AB04-24FA-40C2-B203-52AE3D15E171}" srcOrd="15" destOrd="0" presId="urn:microsoft.com/office/officeart/2005/8/layout/target3"/>
    <dgm:cxn modelId="{CE62BC46-A016-468B-8B24-D30611D9B8A2}" type="presParOf" srcId="{71045F8C-00FA-488E-A7BD-E2E6753D979D}" destId="{832BF48F-0145-4429-9E02-8FCA946CCE9E}" srcOrd="16" destOrd="0" presId="urn:microsoft.com/office/officeart/2005/8/layout/target3"/>
    <dgm:cxn modelId="{B9AF2D37-202C-4123-AB80-37AFA141CC89}" type="presParOf" srcId="{71045F8C-00FA-488E-A7BD-E2E6753D979D}" destId="{E7297F21-D4FD-4A41-AE58-814D01A6B5E7}" srcOrd="17" destOrd="0" presId="urn:microsoft.com/office/officeart/2005/8/layout/target3"/>
    <dgm:cxn modelId="{B6F4B058-5EC6-4DE0-9305-EEF155113E38}" type="presParOf" srcId="{71045F8C-00FA-488E-A7BD-E2E6753D979D}" destId="{84FF5322-1F04-4756-ACED-CA93D9AD61A4}" srcOrd="18" destOrd="0" presId="urn:microsoft.com/office/officeart/2005/8/layout/target3"/>
    <dgm:cxn modelId="{7D2907B9-56E1-495B-8B2F-16030B938090}" type="presParOf" srcId="{71045F8C-00FA-488E-A7BD-E2E6753D979D}" destId="{A2474844-2EB7-46F1-B77E-38A6D8B3368D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kern="1200" dirty="0" smtClean="0"/>
            <a:t>: Základní škola a Mateřská škola Budíškovice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</a:t>
          </a:r>
          <a:r>
            <a:rPr lang="cs-CZ" sz="1800" kern="1200" dirty="0" smtClean="0"/>
            <a:t>:    Mgr. Petra Andělová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VY_32_INOVACE_2A_19_Revision-words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2225F4B7-D5E5-4ABC-A74D-89DF612FD43B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13CEB3-AC26-46A5-B5EF-966295AE67FD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</a:t>
          </a:r>
          <a:r>
            <a:rPr lang="cs-CZ" sz="1800" kern="1200" dirty="0" smtClean="0"/>
            <a:t>Opakování a procvičování slovíček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48C8C429-3407-4AFD-B49F-99646D5DA08A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E95C55-4B1A-4F71-B859-65D1F40A46E0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</a:t>
          </a:r>
          <a:r>
            <a:rPr lang="cs-CZ" sz="1800" kern="1200" dirty="0" err="1" smtClean="0"/>
            <a:t>CZ.1.07</a:t>
          </a:r>
          <a:r>
            <a:rPr lang="cs-CZ" sz="1800" kern="1200" dirty="0" smtClean="0"/>
            <a:t>/1.4.00/21.3022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95AB24-7651-48FF-B3B1-502537340BEF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BF4EC8-8167-4FC4-8D8A-342585DF3E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0181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88DC08-D9D5-4FBC-AF21-14D7182B0668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45806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čtou slovíčka a spojují s obrázkem.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BF4EC8-8167-4FC4-8D8A-342585DF3EE6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03445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 složí z písmenek názvy domácích mazlíčků.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BF4EC8-8167-4FC4-8D8A-342585DF3EE6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89408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Děti doplňují neúplná slovíčka.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BF4EC8-8167-4FC4-8D8A-342585DF3EE6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90501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Na tabuli děti</a:t>
            </a:r>
            <a:r>
              <a:rPr lang="cs-CZ" baseline="0" dirty="0" smtClean="0"/>
              <a:t> řeší křížovku, procvičují pravopis.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BF4EC8-8167-4FC4-8D8A-342585DF3EE6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98846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B357C-D529-4F3C-A900-3AFEBF1CA73E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9406D-41EF-4B5C-BA36-BD6B90EA04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278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B357C-D529-4F3C-A900-3AFEBF1CA73E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9406D-41EF-4B5C-BA36-BD6B90EA04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17702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B357C-D529-4F3C-A900-3AFEBF1CA73E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9406D-41EF-4B5C-BA36-BD6B90EA04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21779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B357C-D529-4F3C-A900-3AFEBF1CA73E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9406D-41EF-4B5C-BA36-BD6B90EA04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38563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B357C-D529-4F3C-A900-3AFEBF1CA73E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9406D-41EF-4B5C-BA36-BD6B90EA04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04639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B357C-D529-4F3C-A900-3AFEBF1CA73E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9406D-41EF-4B5C-BA36-BD6B90EA04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5200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B357C-D529-4F3C-A900-3AFEBF1CA73E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9406D-41EF-4B5C-BA36-BD6B90EA04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04200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B357C-D529-4F3C-A900-3AFEBF1CA73E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9406D-41EF-4B5C-BA36-BD6B90EA04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7425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B357C-D529-4F3C-A900-3AFEBF1CA73E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9406D-41EF-4B5C-BA36-BD6B90EA04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99478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B357C-D529-4F3C-A900-3AFEBF1CA73E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9406D-41EF-4B5C-BA36-BD6B90EA04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615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B357C-D529-4F3C-A900-3AFEBF1CA73E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9406D-41EF-4B5C-BA36-BD6B90EA04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3025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0B357C-D529-4F3C-A900-3AFEBF1CA73E}" type="datetimeFigureOut">
              <a:rPr lang="cs-CZ" smtClean="0"/>
              <a:t>18.6.2013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D9406D-41EF-4B5C-BA36-BD6B90EA04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03221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image" Target="../media/image2.wmf"/><Relationship Id="rId7" Type="http://schemas.openxmlformats.org/officeDocument/2006/relationships/image" Target="../media/image6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.wmf"/><Relationship Id="rId5" Type="http://schemas.openxmlformats.org/officeDocument/2006/relationships/image" Target="../media/image4.wmf"/><Relationship Id="rId4" Type="http://schemas.openxmlformats.org/officeDocument/2006/relationships/image" Target="../media/image3.wmf"/><Relationship Id="rId9" Type="http://schemas.openxmlformats.org/officeDocument/2006/relationships/image" Target="../media/image8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95750218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370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5495225"/>
              </p:ext>
            </p:extLst>
          </p:nvPr>
        </p:nvGraphicFramePr>
        <p:xfrm>
          <a:off x="1115616" y="1412776"/>
          <a:ext cx="6576392" cy="4120233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288196"/>
                <a:gridCol w="3288196"/>
              </a:tblGrid>
              <a:tr h="475913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/>
                </a:tc>
              </a:tr>
              <a:tr h="821439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</a:t>
                      </a:r>
                      <a:r>
                        <a:rPr lang="cs-CZ" baseline="0" dirty="0" smtClean="0"/>
                        <a:t> interaktivní tabuli</a:t>
                      </a:r>
                      <a:endParaRPr lang="cs-CZ" dirty="0"/>
                    </a:p>
                  </a:txBody>
                  <a:tcPr/>
                </a:tc>
              </a:tr>
              <a:tr h="475913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Fixy na tabuli</a:t>
                      </a:r>
                      <a:endParaRPr lang="cs-CZ" dirty="0"/>
                    </a:p>
                  </a:txBody>
                  <a:tcPr/>
                </a:tc>
              </a:tr>
              <a:tr h="1173484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Podporuje aktivní zopakování učiva s využitím interaktivní tabule </a:t>
                      </a:r>
                    </a:p>
                  </a:txBody>
                  <a:tcPr/>
                </a:tc>
              </a:tr>
              <a:tr h="1173484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Viz poznámky</a:t>
                      </a:r>
                      <a:r>
                        <a:rPr lang="cs-CZ" baseline="0" dirty="0" smtClean="0"/>
                        <a:t> u jednotlivých snímků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Nadpis 1"/>
          <p:cNvSpPr txBox="1">
            <a:spLocks/>
          </p:cNvSpPr>
          <p:nvPr/>
        </p:nvSpPr>
        <p:spPr>
          <a:xfrm>
            <a:off x="1043608" y="452005"/>
            <a:ext cx="6707088" cy="8001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dirty="0" smtClean="0"/>
              <a:t>Anotace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34048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2132856"/>
            <a:ext cx="7772400" cy="1470025"/>
          </a:xfr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err="1" smtClean="0"/>
              <a:t>Revision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err="1" smtClean="0"/>
              <a:t>Words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3212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4000" dirty="0" smtClean="0"/>
              <a:t>In </a:t>
            </a:r>
            <a:r>
              <a:rPr lang="cs-CZ" sz="4000" dirty="0" err="1" smtClean="0"/>
              <a:t>our</a:t>
            </a:r>
            <a:r>
              <a:rPr lang="cs-CZ" sz="4000" dirty="0" smtClean="0"/>
              <a:t> house</a:t>
            </a:r>
            <a:endParaRPr lang="cs-CZ" sz="40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92500" lnSpcReduction="10000"/>
          </a:bodyPr>
          <a:lstStyle/>
          <a:p>
            <a:pPr marL="457200" indent="-4572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800" dirty="0" err="1" smtClean="0"/>
              <a:t>kitchen</a:t>
            </a:r>
            <a:endParaRPr lang="cs-CZ" sz="2800" dirty="0" smtClean="0"/>
          </a:p>
          <a:p>
            <a:pPr marL="457200" indent="-4572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800" dirty="0" err="1" smtClean="0"/>
              <a:t>living</a:t>
            </a:r>
            <a:r>
              <a:rPr lang="cs-CZ" sz="2800" dirty="0" smtClean="0"/>
              <a:t> </a:t>
            </a:r>
            <a:r>
              <a:rPr lang="cs-CZ" sz="2800" dirty="0" err="1" smtClean="0"/>
              <a:t>room</a:t>
            </a:r>
            <a:endParaRPr lang="cs-CZ" sz="2800" dirty="0" smtClean="0"/>
          </a:p>
          <a:p>
            <a:pPr marL="457200" indent="-4572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800" dirty="0" err="1" smtClean="0"/>
              <a:t>bedroom</a:t>
            </a:r>
            <a:endParaRPr lang="cs-CZ" sz="2800" dirty="0" smtClean="0"/>
          </a:p>
          <a:p>
            <a:pPr marL="457200" indent="-4572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800" dirty="0" err="1" smtClean="0"/>
              <a:t>hall</a:t>
            </a:r>
            <a:endParaRPr lang="cs-CZ" sz="2800" dirty="0" smtClean="0"/>
          </a:p>
          <a:p>
            <a:pPr marL="457200" indent="-4572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800" dirty="0" err="1" smtClean="0"/>
              <a:t>bathroom</a:t>
            </a:r>
            <a:endParaRPr lang="cs-CZ" sz="2800" dirty="0" smtClean="0"/>
          </a:p>
          <a:p>
            <a:pPr marL="457200" indent="-4572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800" dirty="0" err="1" smtClean="0"/>
              <a:t>children´s</a:t>
            </a:r>
            <a:r>
              <a:rPr lang="cs-CZ" sz="2800" dirty="0" smtClean="0"/>
              <a:t> </a:t>
            </a:r>
            <a:r>
              <a:rPr lang="cs-CZ" sz="2800" dirty="0" err="1" smtClean="0"/>
              <a:t>room</a:t>
            </a:r>
            <a:endParaRPr lang="cs-CZ" sz="2800" dirty="0" smtClean="0"/>
          </a:p>
          <a:p>
            <a:pPr marL="457200" indent="-45720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800" dirty="0" err="1" smtClean="0"/>
              <a:t>garage</a:t>
            </a:r>
            <a:endParaRPr lang="cs-CZ" sz="2800" dirty="0" smtClean="0"/>
          </a:p>
          <a:p>
            <a:endParaRPr lang="cs-CZ" sz="3200" dirty="0"/>
          </a:p>
        </p:txBody>
      </p:sp>
      <p:pic>
        <p:nvPicPr>
          <p:cNvPr id="1026" name="Picture 2" descr="C:\Users\Admin\AppData\Local\Microsoft\Windows\Temporary Internet Files\Content.IE5\VB4SXEA9\MC900279384[1]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523932"/>
            <a:ext cx="1017603" cy="1024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dmin\AppData\Local\Microsoft\Windows\Temporary Internet Files\Content.IE5\RHHLQTH3\MC90031959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8734" y="1442013"/>
            <a:ext cx="1207916" cy="1137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dmin\AppData\Local\Microsoft\Windows\Temporary Internet Files\Content.IE5\HNN1VFQJ\MC90031958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9520" y="2443246"/>
            <a:ext cx="1337761" cy="1129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dmin\AppData\Local\Microsoft\Windows\Temporary Internet Files\Content.IE5\VB4SXEA9\MC90031959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8734" y="3328744"/>
            <a:ext cx="1121964" cy="1155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Admin\AppData\Local\Microsoft\Windows\Temporary Internet Files\Content.IE5\RHHLQTH3\MC90031958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8358" y="5013176"/>
            <a:ext cx="1262318" cy="1247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Admin\AppData\Local\Microsoft\Windows\Temporary Internet Files\Content.IE5\RHHLQTH3\MC90021788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4004157"/>
            <a:ext cx="1343248" cy="117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Admin\AppData\Local\Microsoft\Windows\Temporary Internet Files\Content.IE5\VB4SXEA9\MC900319602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9520" y="157986"/>
            <a:ext cx="1294344" cy="1365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0823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err="1" smtClean="0"/>
              <a:t>Pets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4400" dirty="0" err="1" smtClean="0"/>
              <a:t>sfih</a:t>
            </a:r>
            <a:r>
              <a:rPr lang="cs-CZ" sz="4400" dirty="0" smtClean="0"/>
              <a:t>		_______</a:t>
            </a:r>
          </a:p>
          <a:p>
            <a:pPr marL="0" indent="0">
              <a:buNone/>
            </a:pPr>
            <a:r>
              <a:rPr lang="cs-CZ" sz="4400" dirty="0" err="1" smtClean="0"/>
              <a:t>atc</a:t>
            </a:r>
            <a:r>
              <a:rPr lang="cs-CZ" sz="4400" dirty="0" smtClean="0"/>
              <a:t>		_______</a:t>
            </a:r>
          </a:p>
          <a:p>
            <a:pPr marL="0" indent="0">
              <a:buNone/>
            </a:pPr>
            <a:r>
              <a:rPr lang="cs-CZ" sz="4400" dirty="0" err="1" smtClean="0"/>
              <a:t>usome</a:t>
            </a:r>
            <a:r>
              <a:rPr lang="cs-CZ" sz="4400" dirty="0" smtClean="0"/>
              <a:t>	_______</a:t>
            </a:r>
          </a:p>
          <a:p>
            <a:pPr marL="0" indent="0">
              <a:buNone/>
            </a:pPr>
            <a:r>
              <a:rPr lang="cs-CZ" sz="4400" dirty="0" err="1" smtClean="0"/>
              <a:t>gebuid</a:t>
            </a:r>
            <a:r>
              <a:rPr lang="cs-CZ" sz="4400" dirty="0" smtClean="0"/>
              <a:t>	_______</a:t>
            </a:r>
          </a:p>
          <a:p>
            <a:pPr marL="0" indent="0">
              <a:buNone/>
            </a:pPr>
            <a:r>
              <a:rPr lang="cs-CZ" sz="4400" dirty="0" err="1" smtClean="0"/>
              <a:t>gdo</a:t>
            </a:r>
            <a:r>
              <a:rPr lang="cs-CZ" sz="4400" dirty="0" smtClean="0"/>
              <a:t>		_______</a:t>
            </a:r>
            <a:endParaRPr lang="cs-CZ" sz="4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dirty="0" err="1" smtClean="0"/>
              <a:t>abtibr</a:t>
            </a:r>
            <a:r>
              <a:rPr lang="cs-CZ" sz="4400" dirty="0" smtClean="0"/>
              <a:t>	_______</a:t>
            </a:r>
          </a:p>
          <a:p>
            <a:pPr marL="0" indent="0">
              <a:buNone/>
            </a:pPr>
            <a:r>
              <a:rPr lang="cs-CZ" sz="4400" dirty="0" err="1" smtClean="0"/>
              <a:t>dispre</a:t>
            </a:r>
            <a:r>
              <a:rPr lang="cs-CZ" sz="4400" dirty="0" smtClean="0"/>
              <a:t>	_______</a:t>
            </a:r>
          </a:p>
          <a:p>
            <a:pPr marL="0" indent="0">
              <a:buNone/>
            </a:pPr>
            <a:r>
              <a:rPr lang="cs-CZ" sz="4400" dirty="0" smtClean="0"/>
              <a:t>raport	_______</a:t>
            </a:r>
          </a:p>
          <a:p>
            <a:pPr marL="0" indent="0">
              <a:buNone/>
            </a:pPr>
            <a:r>
              <a:rPr lang="cs-CZ" sz="4400" dirty="0" err="1" smtClean="0"/>
              <a:t>kensa</a:t>
            </a:r>
            <a:r>
              <a:rPr lang="cs-CZ" sz="4400" dirty="0" smtClean="0"/>
              <a:t>	_______</a:t>
            </a:r>
          </a:p>
          <a:p>
            <a:pPr marL="0" indent="0">
              <a:buNone/>
            </a:pPr>
            <a:endParaRPr lang="cs-CZ" sz="4400" dirty="0" smtClean="0"/>
          </a:p>
          <a:p>
            <a:pPr marL="0" indent="0">
              <a:buNone/>
            </a:pPr>
            <a:endParaRPr lang="cs-CZ" sz="4000" dirty="0" smtClean="0"/>
          </a:p>
          <a:p>
            <a:pPr marL="0" indent="0">
              <a:buNone/>
            </a:pP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462282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err="1" smtClean="0"/>
              <a:t>Fruit</a:t>
            </a:r>
            <a:r>
              <a:rPr lang="cs-CZ" dirty="0" smtClean="0"/>
              <a:t> and </a:t>
            </a:r>
            <a:r>
              <a:rPr lang="cs-CZ" dirty="0" err="1" smtClean="0"/>
              <a:t>vegetables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cs-CZ" sz="4400" dirty="0" err="1" smtClean="0"/>
              <a:t>Fruit</a:t>
            </a:r>
            <a:endParaRPr lang="cs-CZ" sz="4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3600" dirty="0" smtClean="0"/>
              <a:t>a_ p_ e</a:t>
            </a:r>
          </a:p>
          <a:p>
            <a:pPr marL="0" indent="0" algn="ctr">
              <a:buNone/>
            </a:pPr>
            <a:r>
              <a:rPr lang="cs-CZ" sz="3600" dirty="0" smtClean="0"/>
              <a:t>_</a:t>
            </a:r>
            <a:r>
              <a:rPr lang="cs-CZ" sz="3600" dirty="0" err="1" smtClean="0"/>
              <a:t>ra_g</a:t>
            </a:r>
            <a:r>
              <a:rPr lang="cs-CZ" sz="3600" dirty="0" smtClean="0"/>
              <a:t>_</a:t>
            </a:r>
          </a:p>
          <a:p>
            <a:pPr marL="0" indent="0" algn="ctr">
              <a:buNone/>
            </a:pPr>
            <a:r>
              <a:rPr lang="cs-CZ" sz="3600" dirty="0" err="1" smtClean="0"/>
              <a:t>b_n_n</a:t>
            </a:r>
            <a:r>
              <a:rPr lang="cs-CZ" sz="3600" dirty="0" smtClean="0"/>
              <a:t>_</a:t>
            </a:r>
          </a:p>
          <a:p>
            <a:pPr marL="0" indent="0" algn="ctr">
              <a:buNone/>
            </a:pPr>
            <a:r>
              <a:rPr lang="cs-CZ" sz="3600" dirty="0" smtClean="0"/>
              <a:t>_</a:t>
            </a:r>
            <a:r>
              <a:rPr lang="cs-CZ" sz="3600" dirty="0" err="1" smtClean="0"/>
              <a:t>em_n</a:t>
            </a:r>
            <a:endParaRPr lang="cs-CZ" sz="3600" dirty="0" smtClean="0"/>
          </a:p>
          <a:p>
            <a:pPr marL="0" indent="0" algn="ctr">
              <a:buNone/>
            </a:pPr>
            <a:r>
              <a:rPr lang="cs-CZ" sz="3600" dirty="0" err="1" smtClean="0"/>
              <a:t>p_a</a:t>
            </a:r>
            <a:r>
              <a:rPr lang="cs-CZ" sz="3600" dirty="0" smtClean="0"/>
              <a:t>_</a:t>
            </a:r>
          </a:p>
          <a:p>
            <a:pPr marL="0" indent="0" algn="ctr">
              <a:buNone/>
            </a:pPr>
            <a:r>
              <a:rPr lang="cs-CZ" sz="3600" dirty="0" smtClean="0"/>
              <a:t>_</a:t>
            </a:r>
            <a:r>
              <a:rPr lang="cs-CZ" sz="3600" dirty="0" err="1" smtClean="0"/>
              <a:t>lu</a:t>
            </a:r>
            <a:r>
              <a:rPr lang="cs-CZ" sz="3600" dirty="0" smtClean="0"/>
              <a:t>_</a:t>
            </a:r>
          </a:p>
          <a:p>
            <a:pPr marL="0" indent="0" algn="ctr">
              <a:buNone/>
            </a:pPr>
            <a:endParaRPr lang="cs-CZ" sz="4000" dirty="0" smtClean="0"/>
          </a:p>
          <a:p>
            <a:pPr marL="0" indent="0" algn="ctr">
              <a:buNone/>
            </a:pPr>
            <a:endParaRPr lang="cs-CZ" sz="44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cs-CZ" sz="4400" dirty="0" err="1" smtClean="0"/>
              <a:t>Vegetables</a:t>
            </a:r>
            <a:endParaRPr lang="cs-CZ" sz="44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3600" dirty="0" err="1" smtClean="0"/>
              <a:t>c_r_ot</a:t>
            </a:r>
            <a:endParaRPr lang="cs-CZ" sz="3600" dirty="0"/>
          </a:p>
          <a:p>
            <a:pPr marL="0" indent="0" algn="ctr">
              <a:buNone/>
            </a:pPr>
            <a:r>
              <a:rPr lang="cs-CZ" sz="3600" dirty="0" err="1" smtClean="0"/>
              <a:t>p_p_er</a:t>
            </a:r>
            <a:endParaRPr lang="cs-CZ" sz="3600" dirty="0" smtClean="0"/>
          </a:p>
          <a:p>
            <a:pPr marL="0" indent="0" algn="ctr">
              <a:buNone/>
            </a:pPr>
            <a:r>
              <a:rPr lang="cs-CZ" sz="3600" dirty="0" smtClean="0"/>
              <a:t>_</a:t>
            </a:r>
            <a:r>
              <a:rPr lang="cs-CZ" sz="3600" dirty="0" err="1" smtClean="0"/>
              <a:t>ot_t_e</a:t>
            </a:r>
            <a:endParaRPr lang="cs-CZ" sz="3600" dirty="0" smtClean="0"/>
          </a:p>
          <a:p>
            <a:pPr marL="0" indent="0" algn="ctr">
              <a:buNone/>
            </a:pPr>
            <a:r>
              <a:rPr lang="cs-CZ" sz="3600" dirty="0" err="1" smtClean="0"/>
              <a:t>t_m_t_e</a:t>
            </a:r>
            <a:endParaRPr lang="cs-CZ" sz="3600" dirty="0" smtClean="0"/>
          </a:p>
          <a:p>
            <a:pPr marL="0" indent="0" algn="ctr">
              <a:buNone/>
            </a:pPr>
            <a:r>
              <a:rPr lang="cs-CZ" sz="3600" dirty="0" err="1" smtClean="0"/>
              <a:t>b_an</a:t>
            </a:r>
            <a:endParaRPr lang="cs-CZ" sz="3600" dirty="0" smtClean="0"/>
          </a:p>
          <a:p>
            <a:pPr marL="0" indent="0" algn="ctr">
              <a:buNone/>
            </a:pPr>
            <a:r>
              <a:rPr lang="cs-CZ" sz="3600" dirty="0" err="1" smtClean="0"/>
              <a:t>c_cu_b_r</a:t>
            </a:r>
            <a:endParaRPr lang="cs-CZ" sz="3600" dirty="0" smtClean="0"/>
          </a:p>
          <a:p>
            <a:pPr marL="0" indent="0" algn="ctr">
              <a:buNone/>
            </a:pP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4262258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Food and drink</a:t>
            </a:r>
            <a:endParaRPr lang="cs-CZ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1853381"/>
              </p:ext>
            </p:extLst>
          </p:nvPr>
        </p:nvGraphicFramePr>
        <p:xfrm>
          <a:off x="683568" y="1844824"/>
          <a:ext cx="7992900" cy="3337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2860"/>
                <a:gridCol w="532860"/>
                <a:gridCol w="532860"/>
                <a:gridCol w="532860"/>
                <a:gridCol w="532860"/>
                <a:gridCol w="532860"/>
                <a:gridCol w="532860"/>
                <a:gridCol w="532860"/>
                <a:gridCol w="532860"/>
                <a:gridCol w="532860"/>
                <a:gridCol w="532860"/>
                <a:gridCol w="532860"/>
                <a:gridCol w="532860"/>
                <a:gridCol w="532860"/>
                <a:gridCol w="53286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mpd="sng">
                      <a:noFill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9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10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?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1043608" y="5569808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1 sýr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43608" y="596341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2 </a:t>
            </a:r>
            <a:r>
              <a:rPr lang="cs-CZ" b="1" dirty="0" err="1" smtClean="0"/>
              <a:t>cola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195736" y="5594078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3 voda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195736" y="596341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4 šunka</a:t>
            </a:r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491880" y="5594078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5 máslo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491880" y="5946116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6 džus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762516" y="5599936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7 jogurt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762516" y="5969268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8 mléko</a:t>
            </a:r>
            <a:endParaRPr lang="cs-CZ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228184" y="5599936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9 koktejl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228184" y="5969268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10 pizza</a:t>
            </a:r>
            <a:endParaRPr lang="cs-CZ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524328" y="5599936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11 čaj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16417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Ilustrace:</a:t>
            </a:r>
            <a:r>
              <a:rPr lang="cs-CZ" smtClean="0"/>
              <a:t/>
            </a:r>
            <a:br>
              <a:rPr lang="cs-CZ" smtClean="0"/>
            </a:br>
            <a:r>
              <a:rPr lang="cs-CZ" smtClean="0">
                <a:hlinkClick r:id="rId2"/>
              </a:rPr>
              <a:t>www.office.microsoft.com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04086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182</Words>
  <Application>Microsoft Office PowerPoint</Application>
  <PresentationFormat>Předvádění na obrazovce (4:3)</PresentationFormat>
  <Paragraphs>87</Paragraphs>
  <Slides>8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Prezentace aplikace PowerPoint</vt:lpstr>
      <vt:lpstr>Revision </vt:lpstr>
      <vt:lpstr>In our house</vt:lpstr>
      <vt:lpstr>Pets</vt:lpstr>
      <vt:lpstr>Fruit and vegetables</vt:lpstr>
      <vt:lpstr>Food and drink</vt:lpstr>
      <vt:lpstr>Ilustrace: www.office.microsoft.com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Admin</cp:lastModifiedBy>
  <cp:revision>11</cp:revision>
  <dcterms:created xsi:type="dcterms:W3CDTF">2013-06-18T06:23:48Z</dcterms:created>
  <dcterms:modified xsi:type="dcterms:W3CDTF">2013-06-18T07:25:41Z</dcterms:modified>
</cp:coreProperties>
</file>