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Budíškovice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Petra Andělová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VY_32_INOVACE_2A_20_Revision-grammar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a procvičování mluvnice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err="1" smtClean="0"/>
            <a:t>CZ.1.07</a:t>
          </a:r>
          <a:r>
            <a:rPr lang="cs-CZ" dirty="0" smtClean="0"/>
            <a:t>/1.4.00/21.3022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A73430F2-8247-4ED0-AA10-577C6B4449AD}" type="pres">
      <dgm:prSet presAssocID="{C73C7642-F245-4585-8F88-243F9FAEF6CA}" presName="vertSpace4" presStyleLbl="node1" presStyleIdx="2" presStyleCnt="5"/>
      <dgm:spPr/>
    </dgm:pt>
    <dgm:pt modelId="{2225F4B7-D5E5-4ABC-A74D-89DF612FD43B}" type="pres">
      <dgm:prSet presAssocID="{C73C7642-F245-4585-8F88-243F9FAEF6CA}" presName="circle4" presStyleLbl="node1" presStyleIdx="3" presStyleCnt="5"/>
      <dgm:spPr/>
    </dgm:pt>
    <dgm:pt modelId="{E213CEB3-AC26-46A5-B5EF-966295AE67FD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686AAFC-9326-4364-BC47-A59E252FDEAE}" type="pres">
      <dgm:prSet presAssocID="{EBC41103-E2E5-4D48-9B4B-425520D3D098}" presName="vertSpace5" presStyleLbl="node1" presStyleIdx="3" presStyleCnt="5"/>
      <dgm:spPr/>
    </dgm:pt>
    <dgm:pt modelId="{48C8C429-3407-4AFD-B49F-99646D5DA08A}" type="pres">
      <dgm:prSet presAssocID="{EBC41103-E2E5-4D48-9B4B-425520D3D098}" presName="circle5" presStyleLbl="node1" presStyleIdx="4" presStyleCnt="5"/>
      <dgm:spPr/>
    </dgm:pt>
    <dgm:pt modelId="{C1E95C55-4B1A-4F71-B859-65D1F40A46E0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F5322-1F04-4756-ACED-CA93D9AD61A4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4844-2EB7-46F1-B77E-38A6D8B3368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A7DE6AE-9EE4-488F-A1A1-B8DA30C07139}" type="presOf" srcId="{EBC41103-E2E5-4D48-9B4B-425520D3D098}" destId="{A2474844-2EB7-46F1-B77E-38A6D8B3368D}" srcOrd="1" destOrd="0" presId="urn:microsoft.com/office/officeart/2005/8/layout/target3"/>
    <dgm:cxn modelId="{8FC57121-8453-4B7D-AEAA-6603E47B6AFE}" type="presOf" srcId="{C73C7642-F245-4585-8F88-243F9FAEF6CA}" destId="{84FF5322-1F04-4756-ACED-CA93D9AD61A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855452B-4447-4B30-AE18-E70DF33E5AB9}" type="presOf" srcId="{445C7998-7549-48B0-BD68-D4F0167F02E5}" destId="{BC35EE03-4121-4EF9-923D-7CB6D30D358D}" srcOrd="0" destOrd="0" presId="urn:microsoft.com/office/officeart/2005/8/layout/target3"/>
    <dgm:cxn modelId="{E04149C2-8C1F-4FBB-BE19-209FBF3C1AB0}" type="presOf" srcId="{445C7998-7549-48B0-BD68-D4F0167F02E5}" destId="{4D19AB04-24FA-40C2-B203-52AE3D15E171}" srcOrd="1" destOrd="0" presId="urn:microsoft.com/office/officeart/2005/8/layout/target3"/>
    <dgm:cxn modelId="{BDEC4803-630E-48ED-B65E-2214D8EB8CC0}" type="presOf" srcId="{39F8B381-5807-488E-AC22-73DD4140ED4A}" destId="{71045F8C-00FA-488E-A7BD-E2E6753D979D}" srcOrd="0" destOrd="0" presId="urn:microsoft.com/office/officeart/2005/8/layout/target3"/>
    <dgm:cxn modelId="{E3D44B1B-641E-48FF-8F7E-833634B68FBE}" type="presOf" srcId="{019433A1-1324-4DE1-9E6F-32B851095F74}" destId="{A3817367-F2BC-482F-8832-FA00B51DCCF3}" srcOrd="0" destOrd="0" presId="urn:microsoft.com/office/officeart/2005/8/layout/target3"/>
    <dgm:cxn modelId="{F1422024-AD85-495B-A623-2EDB3C5029E6}" type="presOf" srcId="{019433A1-1324-4DE1-9E6F-32B851095F74}" destId="{E7297F21-D4FD-4A41-AE58-814D01A6B5E7}" srcOrd="1" destOrd="0" presId="urn:microsoft.com/office/officeart/2005/8/layout/target3"/>
    <dgm:cxn modelId="{90571CF4-132F-4069-82E9-71F3CC8F3CEC}" type="presOf" srcId="{EBC41103-E2E5-4D48-9B4B-425520D3D098}" destId="{C1E95C55-4B1A-4F71-B859-65D1F40A46E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7D362956-C83E-427E-8EEA-4DB433F17CF6}" type="presOf" srcId="{FBBFC3EA-9D9D-4F3A-BEA6-9C2C0E46BF20}" destId="{832BF48F-0145-4429-9E02-8FCA946CCE9E}" srcOrd="1" destOrd="0" presId="urn:microsoft.com/office/officeart/2005/8/layout/target3"/>
    <dgm:cxn modelId="{3B2FC445-38EB-4B0F-96CA-897AA360E5AF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D6CA8AF-D69B-447E-92A5-5F4A97537454}" type="presOf" srcId="{C73C7642-F245-4585-8F88-243F9FAEF6CA}" destId="{E213CEB3-AC26-46A5-B5EF-966295AE67FD}" srcOrd="0" destOrd="0" presId="urn:microsoft.com/office/officeart/2005/8/layout/target3"/>
    <dgm:cxn modelId="{3F1E6154-A92D-40F6-908D-E9A2FAA303D6}" type="presParOf" srcId="{71045F8C-00FA-488E-A7BD-E2E6753D979D}" destId="{3577EC6B-C980-4F34-8C69-4365E7B8FC8C}" srcOrd="0" destOrd="0" presId="urn:microsoft.com/office/officeart/2005/8/layout/target3"/>
    <dgm:cxn modelId="{AE671079-2429-49F5-98B5-640C8F10FEFA}" type="presParOf" srcId="{71045F8C-00FA-488E-A7BD-E2E6753D979D}" destId="{6940EB87-DC1D-4BC3-9408-9AC2E1FFC039}" srcOrd="1" destOrd="0" presId="urn:microsoft.com/office/officeart/2005/8/layout/target3"/>
    <dgm:cxn modelId="{0A65CA75-5612-481E-AF50-D175FD05C9D0}" type="presParOf" srcId="{71045F8C-00FA-488E-A7BD-E2E6753D979D}" destId="{BC35EE03-4121-4EF9-923D-7CB6D30D358D}" srcOrd="2" destOrd="0" presId="urn:microsoft.com/office/officeart/2005/8/layout/target3"/>
    <dgm:cxn modelId="{FA49DAD9-4064-41A4-B081-FB9BF3A4F411}" type="presParOf" srcId="{71045F8C-00FA-488E-A7BD-E2E6753D979D}" destId="{C95EEA27-3CBF-4645-A92D-9D8AF5C1CBFC}" srcOrd="3" destOrd="0" presId="urn:microsoft.com/office/officeart/2005/8/layout/target3"/>
    <dgm:cxn modelId="{2B258202-2855-4D1C-8E78-032FD32807D1}" type="presParOf" srcId="{71045F8C-00FA-488E-A7BD-E2E6753D979D}" destId="{851BB866-B6AE-4566-893F-4C635BA974FC}" srcOrd="4" destOrd="0" presId="urn:microsoft.com/office/officeart/2005/8/layout/target3"/>
    <dgm:cxn modelId="{922146B8-087C-4DFA-9DC6-6338C71F90E8}" type="presParOf" srcId="{71045F8C-00FA-488E-A7BD-E2E6753D979D}" destId="{643EA938-EDE0-4533-ACCC-D2BD6F3A527C}" srcOrd="5" destOrd="0" presId="urn:microsoft.com/office/officeart/2005/8/layout/target3"/>
    <dgm:cxn modelId="{2C594B0F-D54B-4A33-B51C-F5797FD4128A}" type="presParOf" srcId="{71045F8C-00FA-488E-A7BD-E2E6753D979D}" destId="{92F31B18-D66D-4CC7-89B9-378928DE877D}" srcOrd="6" destOrd="0" presId="urn:microsoft.com/office/officeart/2005/8/layout/target3"/>
    <dgm:cxn modelId="{B34F2B27-AEB7-4985-A47A-F62B391A5EE2}" type="presParOf" srcId="{71045F8C-00FA-488E-A7BD-E2E6753D979D}" destId="{902074E1-B931-4618-97F1-FADBE82E9C3C}" srcOrd="7" destOrd="0" presId="urn:microsoft.com/office/officeart/2005/8/layout/target3"/>
    <dgm:cxn modelId="{72C33924-2268-4D64-842C-BED4F88BB1CA}" type="presParOf" srcId="{71045F8C-00FA-488E-A7BD-E2E6753D979D}" destId="{A3817367-F2BC-482F-8832-FA00B51DCCF3}" srcOrd="8" destOrd="0" presId="urn:microsoft.com/office/officeart/2005/8/layout/target3"/>
    <dgm:cxn modelId="{5946DE04-2961-4D70-A4C6-C37D428C59B3}" type="presParOf" srcId="{71045F8C-00FA-488E-A7BD-E2E6753D979D}" destId="{A73430F2-8247-4ED0-AA10-577C6B4449AD}" srcOrd="9" destOrd="0" presId="urn:microsoft.com/office/officeart/2005/8/layout/target3"/>
    <dgm:cxn modelId="{DFA8A14B-1415-4A3A-8612-3D2235D9AE0D}" type="presParOf" srcId="{71045F8C-00FA-488E-A7BD-E2E6753D979D}" destId="{2225F4B7-D5E5-4ABC-A74D-89DF612FD43B}" srcOrd="10" destOrd="0" presId="urn:microsoft.com/office/officeart/2005/8/layout/target3"/>
    <dgm:cxn modelId="{1D9CD6B4-9650-4C75-9E08-5F1749493619}" type="presParOf" srcId="{71045F8C-00FA-488E-A7BD-E2E6753D979D}" destId="{E213CEB3-AC26-46A5-B5EF-966295AE67FD}" srcOrd="11" destOrd="0" presId="urn:microsoft.com/office/officeart/2005/8/layout/target3"/>
    <dgm:cxn modelId="{4F69DCE7-6600-4CC9-8E4E-E420F24066E4}" type="presParOf" srcId="{71045F8C-00FA-488E-A7BD-E2E6753D979D}" destId="{8686AAFC-9326-4364-BC47-A59E252FDEAE}" srcOrd="12" destOrd="0" presId="urn:microsoft.com/office/officeart/2005/8/layout/target3"/>
    <dgm:cxn modelId="{EFB4CB00-D0AE-4416-AE08-E5CC8E8E447C}" type="presParOf" srcId="{71045F8C-00FA-488E-A7BD-E2E6753D979D}" destId="{48C8C429-3407-4AFD-B49F-99646D5DA08A}" srcOrd="13" destOrd="0" presId="urn:microsoft.com/office/officeart/2005/8/layout/target3"/>
    <dgm:cxn modelId="{701B4437-405B-4B70-B1A5-18773C6F5BBC}" type="presParOf" srcId="{71045F8C-00FA-488E-A7BD-E2E6753D979D}" destId="{C1E95C55-4B1A-4F71-B859-65D1F40A46E0}" srcOrd="14" destOrd="0" presId="urn:microsoft.com/office/officeart/2005/8/layout/target3"/>
    <dgm:cxn modelId="{E7578F90-F2C6-4D8F-946E-29778DB347C8}" type="presParOf" srcId="{71045F8C-00FA-488E-A7BD-E2E6753D979D}" destId="{4D19AB04-24FA-40C2-B203-52AE3D15E171}" srcOrd="15" destOrd="0" presId="urn:microsoft.com/office/officeart/2005/8/layout/target3"/>
    <dgm:cxn modelId="{A2C2850F-2B90-4339-B8D1-357E2EA993E8}" type="presParOf" srcId="{71045F8C-00FA-488E-A7BD-E2E6753D979D}" destId="{832BF48F-0145-4429-9E02-8FCA946CCE9E}" srcOrd="16" destOrd="0" presId="urn:microsoft.com/office/officeart/2005/8/layout/target3"/>
    <dgm:cxn modelId="{2F0B8353-E614-4010-991F-74EB84A3F891}" type="presParOf" srcId="{71045F8C-00FA-488E-A7BD-E2E6753D979D}" destId="{E7297F21-D4FD-4A41-AE58-814D01A6B5E7}" srcOrd="17" destOrd="0" presId="urn:microsoft.com/office/officeart/2005/8/layout/target3"/>
    <dgm:cxn modelId="{1E6F9C11-C867-4B8C-B8B3-87A826BA638A}" type="presParOf" srcId="{71045F8C-00FA-488E-A7BD-E2E6753D979D}" destId="{84FF5322-1F04-4756-ACED-CA93D9AD61A4}" srcOrd="18" destOrd="0" presId="urn:microsoft.com/office/officeart/2005/8/layout/target3"/>
    <dgm:cxn modelId="{4B8652F0-33ED-4DE9-926E-F6F28982BC5A}" type="presParOf" srcId="{71045F8C-00FA-488E-A7BD-E2E6753D979D}" destId="{A2474844-2EB7-46F1-B77E-38A6D8B3368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Budíškovice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   Mgr. Petra Andělová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VY_32_INOVACE_2A_20_Revision-grammar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2225F4B7-D5E5-4ABC-A74D-89DF612FD43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CEB3-AC26-46A5-B5EF-966295AE67F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Opakování a procvičování mluvnice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48C8C429-3407-4AFD-B49F-99646D5DA08A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5C55-4B1A-4F71-B859-65D1F40A46E0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CZ.1.07</a:t>
          </a:r>
          <a:r>
            <a:rPr lang="cs-CZ" sz="1800" kern="1200" dirty="0" smtClean="0"/>
            <a:t>/1.4.00/21.3022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074DAE-C519-4018-A899-C05746A9F145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405A0B-B059-4696-BA6E-AE806CE108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957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88DC08-D9D5-4FBC-AF21-14D7182B066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5806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tvoří věty</a:t>
            </a:r>
            <a:r>
              <a:rPr lang="cs-CZ" baseline="0" dirty="0" smtClean="0"/>
              <a:t> podle obrázků. Mohou je zapisovat do sešitů.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405A0B-B059-4696-BA6E-AE806CE108F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2938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čtou, co vidí na obrázku,</a:t>
            </a:r>
            <a:r>
              <a:rPr lang="cs-CZ" baseline="0" dirty="0" smtClean="0"/>
              <a:t> uvádějí počet, barvu a název ovoce.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405A0B-B059-4696-BA6E-AE806CE108F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494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vybírají z nabízených možností, co domácí mazlíčci umí. Zakroužkují na tabuli fixou,</a:t>
            </a:r>
            <a:r>
              <a:rPr lang="cs-CZ" baseline="0" dirty="0" smtClean="0"/>
              <a:t> věty přepíší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405A0B-B059-4696-BA6E-AE806CE108F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209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vyjadřují podle obrázků, co umí nebo neumí.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405A0B-B059-4696-BA6E-AE806CE108F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0779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Hláskujeme</a:t>
            </a:r>
            <a:r>
              <a:rPr lang="cs-CZ" baseline="0" dirty="0" smtClean="0"/>
              <a:t> nejdřív samostatná písmena, potom známá anglická slova.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405A0B-B059-4696-BA6E-AE806CE108F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303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FF73-D3F7-4BAF-A43C-9D57164C98E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341D6-0737-4487-A84A-B0BE83AB87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269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FF73-D3F7-4BAF-A43C-9D57164C98E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341D6-0737-4487-A84A-B0BE83AB87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202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FF73-D3F7-4BAF-A43C-9D57164C98E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341D6-0737-4487-A84A-B0BE83AB87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964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FF73-D3F7-4BAF-A43C-9D57164C98E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341D6-0737-4487-A84A-B0BE83AB87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990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FF73-D3F7-4BAF-A43C-9D57164C98E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341D6-0737-4487-A84A-B0BE83AB87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616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FF73-D3F7-4BAF-A43C-9D57164C98E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341D6-0737-4487-A84A-B0BE83AB87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218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FF73-D3F7-4BAF-A43C-9D57164C98E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341D6-0737-4487-A84A-B0BE83AB87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661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FF73-D3F7-4BAF-A43C-9D57164C98E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341D6-0737-4487-A84A-B0BE83AB87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63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FF73-D3F7-4BAF-A43C-9D57164C98E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341D6-0737-4487-A84A-B0BE83AB87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084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FF73-D3F7-4BAF-A43C-9D57164C98E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341D6-0737-4487-A84A-B0BE83AB87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738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FF73-D3F7-4BAF-A43C-9D57164C98E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341D6-0737-4487-A84A-B0BE83AB87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390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B8FF73-D3F7-4BAF-A43C-9D57164C98E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2341D6-0737-4487-A84A-B0BE83AB87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075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10" Type="http://schemas.openxmlformats.org/officeDocument/2006/relationships/image" Target="../media/image25.jpeg"/><Relationship Id="rId4" Type="http://schemas.openxmlformats.org/officeDocument/2006/relationships/image" Target="../media/image19.wmf"/><Relationship Id="rId9" Type="http://schemas.openxmlformats.org/officeDocument/2006/relationships/image" Target="../media/image24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6503012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544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3892291"/>
              </p:ext>
            </p:extLst>
          </p:nvPr>
        </p:nvGraphicFramePr>
        <p:xfrm>
          <a:off x="1115616" y="1412776"/>
          <a:ext cx="6576392" cy="41202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88196"/>
                <a:gridCol w="3288196"/>
              </a:tblGrid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8214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</a:t>
                      </a:r>
                      <a:r>
                        <a:rPr lang="cs-CZ" baseline="0" dirty="0" smtClean="0"/>
                        <a:t> interaktivní tabuli</a:t>
                      </a:r>
                      <a:endParaRPr lang="cs-CZ" dirty="0"/>
                    </a:p>
                  </a:txBody>
                  <a:tcPr/>
                </a:tc>
              </a:tr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Fixy na tabuli</a:t>
                      </a:r>
                      <a:endParaRPr lang="cs-CZ" dirty="0"/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Podporuje aktivní zopakování učiva s využitím interaktivní tabule </a:t>
                      </a:r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poznámky</a:t>
                      </a:r>
                      <a:r>
                        <a:rPr lang="cs-CZ" baseline="0" dirty="0" smtClean="0"/>
                        <a:t> u jednotlivých snímků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1043608" y="452005"/>
            <a:ext cx="6707088" cy="8001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521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132856"/>
            <a:ext cx="7772400" cy="1470025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Revision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Grammar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9195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smtClean="0"/>
              <a:t>I </a:t>
            </a:r>
            <a:r>
              <a:rPr lang="cs-CZ" sz="4000" dirty="0" err="1" smtClean="0"/>
              <a:t>like</a:t>
            </a:r>
            <a:r>
              <a:rPr lang="cs-CZ" sz="4000" dirty="0" smtClean="0"/>
              <a:t> …</a:t>
            </a:r>
            <a:endParaRPr lang="cs-CZ" sz="4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smtClean="0"/>
              <a:t>I </a:t>
            </a:r>
            <a:r>
              <a:rPr lang="cs-CZ" sz="4000" dirty="0" err="1" smtClean="0"/>
              <a:t>don´t</a:t>
            </a:r>
            <a:r>
              <a:rPr lang="cs-CZ" sz="4000" dirty="0" smtClean="0"/>
              <a:t> </a:t>
            </a:r>
            <a:r>
              <a:rPr lang="cs-CZ" sz="4000" dirty="0" err="1" smtClean="0"/>
              <a:t>like</a:t>
            </a:r>
            <a:r>
              <a:rPr lang="cs-CZ" sz="4000" dirty="0" smtClean="0"/>
              <a:t> …</a:t>
            </a:r>
            <a:endParaRPr lang="cs-CZ" sz="4000" dirty="0"/>
          </a:p>
        </p:txBody>
      </p:sp>
      <p:pic>
        <p:nvPicPr>
          <p:cNvPr id="1026" name="Picture 2" descr="C:\Users\Admin\AppData\Local\Microsoft\Windows\Temporary Internet Files\Content.IE5\OS6DARPY\MC900441778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20888"/>
            <a:ext cx="1234058" cy="1234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HNN1VFQJ\MC9003330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365" y="2492896"/>
            <a:ext cx="1284499" cy="891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VB4SXEA9\MC900348931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956406"/>
            <a:ext cx="1830629" cy="856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RHHLQTH3\MC9002904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569478"/>
            <a:ext cx="1593325" cy="1630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HNN1VFQJ\MC90044177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6710" y="371703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VB4SXEA9\MC9003470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805" y="3906205"/>
            <a:ext cx="1132374" cy="1398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HNN1VFQJ\MC900441708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393305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VB4SXEA9\MC9004118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7529" y="4719281"/>
            <a:ext cx="1600044" cy="117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VB4SXEA9\MC90011242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342395"/>
            <a:ext cx="1637233" cy="1095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VB4SXEA9\MC900441781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1070" y="5088632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627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many?</a:t>
            </a:r>
            <a:endParaRPr lang="cs-CZ" dirty="0"/>
          </a:p>
        </p:txBody>
      </p:sp>
      <p:pic>
        <p:nvPicPr>
          <p:cNvPr id="2050" name="Picture 2" descr="C:\Users\Admin\AppData\Local\Microsoft\Windows\Temporary Internet Files\Content.IE5\VB4SXEA9\MC90043691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996" y="1916831"/>
            <a:ext cx="1378349" cy="137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Admin\AppData\Local\Microsoft\Windows\Temporary Internet Files\Content.IE5\VB4SXEA9\MC90043691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722883"/>
            <a:ext cx="1378349" cy="137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Admin\AppData\Local\Microsoft\Windows\Temporary Internet Files\Content.IE5\VB4SXEA9\MC90043691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629" y="1662269"/>
            <a:ext cx="1378349" cy="137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Admin\AppData\Local\Microsoft\Windows\Temporary Internet Files\Content.IE5\VB4SXEA9\MC90043691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79" y="2159576"/>
            <a:ext cx="1378349" cy="137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OS6DARPY\MC9004417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722883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RHHLQTH3\MC90043690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3278" y="1762988"/>
            <a:ext cx="1609911" cy="1609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Admin\AppData\Local\Microsoft\Windows\Temporary Internet Files\Content.IE5\RHHLQTH3\MC90043690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326" y="2510137"/>
            <a:ext cx="1609911" cy="1609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Admin\AppData\Local\Microsoft\Windows\Temporary Internet Files\Content.IE5\RHHLQTH3\MC90043690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3931" y="1824289"/>
            <a:ext cx="1609911" cy="1609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VB4SXEA9\MC9004417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989" y="4315294"/>
            <a:ext cx="1131359" cy="113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Admin\AppData\Local\Microsoft\Windows\Temporary Internet Files\Content.IE5\VB4SXEA9\MC9004417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583" y="5058482"/>
            <a:ext cx="1131359" cy="113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Admin\AppData\Local\Microsoft\Windows\Temporary Internet Files\Content.IE5\VB4SXEA9\MC9004417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079" y="4826341"/>
            <a:ext cx="1131359" cy="113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Admin\AppData\Local\Microsoft\Windows\Temporary Internet Files\Content.IE5\VB4SXEA9\MC9004417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619" y="4015449"/>
            <a:ext cx="1131359" cy="113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Admin\AppData\Local\Microsoft\Windows\Temporary Internet Files\Content.IE5\VB4SXEA9\MC9004417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038" y="5210404"/>
            <a:ext cx="1131359" cy="113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Admin\AppData\Local\Microsoft\Windows\Temporary Internet Files\Content.IE5\VB4SXEA9\MC9004417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4904" y="4492803"/>
            <a:ext cx="1131359" cy="113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dmin\AppData\Local\Microsoft\Windows\Temporary Internet Files\Content.IE5\OS6DARPY\MC90043691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819" y="3899495"/>
            <a:ext cx="981478" cy="981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Users\Admin\AppData\Local\Microsoft\Windows\Temporary Internet Files\Content.IE5\OS6DARPY\MC90043691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682" y="4478704"/>
            <a:ext cx="981478" cy="981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Admin\AppData\Local\Microsoft\Windows\Temporary Internet Files\Content.IE5\OS6DARPY\MC90043691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421" y="4015449"/>
            <a:ext cx="981478" cy="981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C:\Users\Admin\AppData\Local\Microsoft\Windows\Temporary Internet Files\Content.IE5\OS6DARPY\MC90043691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958" y="4553644"/>
            <a:ext cx="981478" cy="981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Admin\AppData\Local\Microsoft\Windows\Temporary Internet Files\Content.IE5\OS6DARPY\MC90043691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269" y="4955914"/>
            <a:ext cx="981478" cy="981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C:\Users\Admin\AppData\Local\Microsoft\Windows\Temporary Internet Files\Content.IE5\OS6DARPY\MC90043691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642" y="5034117"/>
            <a:ext cx="981478" cy="981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C:\Users\Admin\AppData\Local\Microsoft\Windows\Temporary Internet Files\Content.IE5\OS6DARPY\MC90043691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2106" y="5360285"/>
            <a:ext cx="981478" cy="981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AppData\Local\Microsoft\Windows\Temporary Internet Files\Content.IE5\HNN1VFQJ\MC90043689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71" y="4251268"/>
            <a:ext cx="1259410" cy="1259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" descr="C:\Users\Admin\AppData\Local\Microsoft\Windows\Temporary Internet Files\Content.IE5\HNN1VFQJ\MC90043689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180" y="4601754"/>
            <a:ext cx="1259410" cy="1259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6231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170584" cy="4525963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cs-CZ" dirty="0" err="1" smtClean="0"/>
              <a:t>parrot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mouse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dog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cat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rabbit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99792" y="1600200"/>
            <a:ext cx="5987008" cy="4525963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i="1" dirty="0" err="1" smtClean="0"/>
              <a:t>fly</a:t>
            </a:r>
            <a:r>
              <a:rPr lang="cs-CZ" i="1" dirty="0" smtClean="0"/>
              <a:t> – </a:t>
            </a:r>
            <a:r>
              <a:rPr lang="cs-CZ" i="1" dirty="0" err="1" smtClean="0"/>
              <a:t>swim</a:t>
            </a:r>
            <a:r>
              <a:rPr lang="cs-CZ" i="1" dirty="0" smtClean="0"/>
              <a:t> – </a:t>
            </a:r>
            <a:r>
              <a:rPr lang="cs-CZ" i="1" dirty="0" err="1" smtClean="0"/>
              <a:t>jump</a:t>
            </a:r>
            <a:r>
              <a:rPr lang="cs-CZ" i="1" dirty="0" smtClean="0"/>
              <a:t> – </a:t>
            </a:r>
            <a:r>
              <a:rPr lang="cs-CZ" i="1" dirty="0" err="1" smtClean="0"/>
              <a:t>walk</a:t>
            </a:r>
            <a:r>
              <a:rPr lang="cs-CZ" i="1" dirty="0" smtClean="0"/>
              <a:t> – run</a:t>
            </a:r>
            <a:r>
              <a:rPr lang="cs-CZ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i="1" dirty="0" err="1" smtClean="0"/>
              <a:t>fly</a:t>
            </a:r>
            <a:r>
              <a:rPr lang="cs-CZ" i="1" dirty="0" smtClean="0"/>
              <a:t> – </a:t>
            </a:r>
            <a:r>
              <a:rPr lang="cs-CZ" i="1" dirty="0" err="1" smtClean="0"/>
              <a:t>swim</a:t>
            </a:r>
            <a:r>
              <a:rPr lang="cs-CZ" i="1" dirty="0" smtClean="0"/>
              <a:t> – </a:t>
            </a:r>
            <a:r>
              <a:rPr lang="cs-CZ" i="1" dirty="0" err="1" smtClean="0"/>
              <a:t>jump</a:t>
            </a:r>
            <a:r>
              <a:rPr lang="cs-CZ" i="1" dirty="0" smtClean="0"/>
              <a:t> – </a:t>
            </a:r>
            <a:r>
              <a:rPr lang="cs-CZ" i="1" dirty="0" err="1" smtClean="0"/>
              <a:t>walk</a:t>
            </a:r>
            <a:r>
              <a:rPr lang="cs-CZ" i="1" dirty="0" smtClean="0"/>
              <a:t> – run</a:t>
            </a:r>
            <a:r>
              <a:rPr lang="cs-CZ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i="1" dirty="0" err="1" smtClean="0"/>
              <a:t>fly</a:t>
            </a:r>
            <a:r>
              <a:rPr lang="cs-CZ" i="1" dirty="0" smtClean="0"/>
              <a:t> – </a:t>
            </a:r>
            <a:r>
              <a:rPr lang="cs-CZ" i="1" dirty="0" err="1" smtClean="0"/>
              <a:t>swim</a:t>
            </a:r>
            <a:r>
              <a:rPr lang="cs-CZ" i="1" dirty="0" smtClean="0"/>
              <a:t> – </a:t>
            </a:r>
            <a:r>
              <a:rPr lang="cs-CZ" i="1" dirty="0" err="1" smtClean="0"/>
              <a:t>jump</a:t>
            </a:r>
            <a:r>
              <a:rPr lang="cs-CZ" i="1" dirty="0" smtClean="0"/>
              <a:t> – </a:t>
            </a:r>
            <a:r>
              <a:rPr lang="cs-CZ" i="1" dirty="0" err="1" smtClean="0"/>
              <a:t>walk</a:t>
            </a:r>
            <a:r>
              <a:rPr lang="cs-CZ" i="1" dirty="0" smtClean="0"/>
              <a:t> – run</a:t>
            </a:r>
            <a:r>
              <a:rPr lang="cs-CZ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i="1" dirty="0" err="1" smtClean="0"/>
              <a:t>fly</a:t>
            </a:r>
            <a:r>
              <a:rPr lang="cs-CZ" i="1" dirty="0" smtClean="0"/>
              <a:t> – </a:t>
            </a:r>
            <a:r>
              <a:rPr lang="cs-CZ" i="1" dirty="0" err="1" smtClean="0"/>
              <a:t>swim</a:t>
            </a:r>
            <a:r>
              <a:rPr lang="cs-CZ" i="1" dirty="0" smtClean="0"/>
              <a:t> – </a:t>
            </a:r>
            <a:r>
              <a:rPr lang="cs-CZ" i="1" dirty="0" err="1" smtClean="0"/>
              <a:t>jump</a:t>
            </a:r>
            <a:r>
              <a:rPr lang="cs-CZ" i="1" dirty="0" smtClean="0"/>
              <a:t> – </a:t>
            </a:r>
            <a:r>
              <a:rPr lang="cs-CZ" i="1" dirty="0" err="1" smtClean="0"/>
              <a:t>walk</a:t>
            </a:r>
            <a:r>
              <a:rPr lang="cs-CZ" i="1" dirty="0" smtClean="0"/>
              <a:t> – run</a:t>
            </a:r>
            <a:r>
              <a:rPr lang="cs-CZ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i="1" dirty="0" err="1" smtClean="0"/>
              <a:t>fly</a:t>
            </a:r>
            <a:r>
              <a:rPr lang="cs-CZ" i="1" dirty="0" smtClean="0"/>
              <a:t> – </a:t>
            </a:r>
            <a:r>
              <a:rPr lang="cs-CZ" i="1" dirty="0" err="1" smtClean="0"/>
              <a:t>swim</a:t>
            </a:r>
            <a:r>
              <a:rPr lang="cs-CZ" i="1" dirty="0" smtClean="0"/>
              <a:t> – </a:t>
            </a:r>
            <a:r>
              <a:rPr lang="cs-CZ" i="1" dirty="0" err="1" smtClean="0"/>
              <a:t>jump</a:t>
            </a:r>
            <a:r>
              <a:rPr lang="cs-CZ" i="1" dirty="0" smtClean="0"/>
              <a:t> – </a:t>
            </a:r>
            <a:r>
              <a:rPr lang="cs-CZ" i="1" dirty="0" err="1" smtClean="0"/>
              <a:t>walk</a:t>
            </a:r>
            <a:r>
              <a:rPr lang="cs-CZ" i="1" dirty="0" smtClean="0"/>
              <a:t> – run</a:t>
            </a:r>
            <a:r>
              <a:rPr lang="cs-CZ" dirty="0" smtClean="0"/>
              <a:t>.</a:t>
            </a:r>
          </a:p>
          <a:p>
            <a:pPr>
              <a:lnSpc>
                <a:spcPct val="20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36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smtClean="0"/>
              <a:t>I </a:t>
            </a:r>
            <a:r>
              <a:rPr lang="cs-CZ" sz="4000" dirty="0" err="1" smtClean="0"/>
              <a:t>can</a:t>
            </a:r>
            <a:r>
              <a:rPr lang="cs-CZ" sz="4000" dirty="0" smtClean="0"/>
              <a:t> …</a:t>
            </a:r>
            <a:endParaRPr lang="cs-CZ" sz="4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smtClean="0"/>
              <a:t>I </a:t>
            </a:r>
            <a:r>
              <a:rPr lang="cs-CZ" sz="4000" dirty="0" err="1" smtClean="0"/>
              <a:t>can´t</a:t>
            </a:r>
            <a:r>
              <a:rPr lang="cs-CZ" sz="4000" dirty="0" smtClean="0"/>
              <a:t> …</a:t>
            </a:r>
            <a:endParaRPr lang="cs-CZ" sz="4000" dirty="0"/>
          </a:p>
        </p:txBody>
      </p:sp>
      <p:pic>
        <p:nvPicPr>
          <p:cNvPr id="3074" name="Picture 2" descr="C:\Users\Admin\AppData\Local\Microsoft\Windows\Temporary Internet Files\Content.IE5\RHHLQTH3\MP90041177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1080120" cy="1624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dmin\AppData\Local\Microsoft\Windows\Temporary Internet Files\Content.IE5\HNN1VFQJ\MC9004419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684" y="2422343"/>
            <a:ext cx="1908101" cy="1044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dmin\AppData\Local\Microsoft\Windows\Temporary Internet Files\Content.IE5\OS6DARPY\MC9002325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830" y="2348879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Admin\AppData\Local\Microsoft\Windows\Temporary Internet Files\Content.IE5\HNN1VFQJ\MC9004381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252" y="4595370"/>
            <a:ext cx="1920875" cy="130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Admin\AppData\Local\Microsoft\Windows\Temporary Internet Files\Content.IE5\RHHLQTH3\MP90038532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684" y="4005064"/>
            <a:ext cx="1295322" cy="181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Admin\AppData\Local\Microsoft\Windows\Temporary Internet Files\Content.IE5\VB4SXEA9\MC9004121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99274"/>
            <a:ext cx="1167507" cy="1319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Admin\AppData\Local\Microsoft\Windows\Temporary Internet Files\Content.IE5\VB4SXEA9\MM900234728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451152"/>
            <a:ext cx="1540743" cy="155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Admin\AppData\Local\Microsoft\Windows\Temporary Internet Files\Content.IE5\VB4SXEA9\MP90043933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8757" y="4092176"/>
            <a:ext cx="1088670" cy="163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073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Spell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cs-CZ" sz="3200" dirty="0" smtClean="0"/>
              <a:t>EMOS</a:t>
            </a:r>
          </a:p>
          <a:p>
            <a:pPr>
              <a:lnSpc>
                <a:spcPct val="110000"/>
              </a:lnSpc>
            </a:pPr>
            <a:r>
              <a:rPr lang="cs-CZ" sz="3200" dirty="0" smtClean="0"/>
              <a:t>BDF</a:t>
            </a:r>
          </a:p>
          <a:p>
            <a:pPr>
              <a:lnSpc>
                <a:spcPct val="110000"/>
              </a:lnSpc>
            </a:pPr>
            <a:r>
              <a:rPr lang="cs-CZ" sz="3200" dirty="0" smtClean="0"/>
              <a:t>ACEV</a:t>
            </a:r>
          </a:p>
          <a:p>
            <a:pPr>
              <a:lnSpc>
                <a:spcPct val="110000"/>
              </a:lnSpc>
            </a:pPr>
            <a:r>
              <a:rPr lang="cs-CZ" sz="3200" dirty="0" smtClean="0"/>
              <a:t>HKLX</a:t>
            </a:r>
          </a:p>
          <a:p>
            <a:pPr>
              <a:lnSpc>
                <a:spcPct val="110000"/>
              </a:lnSpc>
            </a:pPr>
            <a:r>
              <a:rPr lang="cs-CZ" sz="3200" dirty="0" smtClean="0"/>
              <a:t>PRU</a:t>
            </a:r>
          </a:p>
          <a:p>
            <a:pPr>
              <a:lnSpc>
                <a:spcPct val="110000"/>
              </a:lnSpc>
            </a:pPr>
            <a:r>
              <a:rPr lang="cs-CZ" sz="3200" dirty="0" smtClean="0"/>
              <a:t>WZY</a:t>
            </a:r>
          </a:p>
          <a:p>
            <a:pPr>
              <a:lnSpc>
                <a:spcPct val="110000"/>
              </a:lnSpc>
            </a:pPr>
            <a:r>
              <a:rPr lang="cs-CZ" sz="3200" dirty="0" smtClean="0"/>
              <a:t>EIJT</a:t>
            </a:r>
          </a:p>
          <a:p>
            <a:pPr>
              <a:lnSpc>
                <a:spcPct val="110000"/>
              </a:lnSpc>
            </a:pPr>
            <a:r>
              <a:rPr lang="cs-CZ" sz="3200" dirty="0" smtClean="0"/>
              <a:t>GNQ</a:t>
            </a:r>
          </a:p>
          <a:p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house</a:t>
            </a:r>
          </a:p>
          <a:p>
            <a:r>
              <a:rPr lang="cs-CZ" sz="3200" dirty="0" err="1" smtClean="0"/>
              <a:t>garage</a:t>
            </a:r>
            <a:endParaRPr lang="cs-CZ" sz="3200" dirty="0" smtClean="0"/>
          </a:p>
          <a:p>
            <a:r>
              <a:rPr lang="cs-CZ" sz="3200" dirty="0" err="1" smtClean="0"/>
              <a:t>hall</a:t>
            </a:r>
            <a:endParaRPr lang="cs-CZ" sz="3200" dirty="0" smtClean="0"/>
          </a:p>
          <a:p>
            <a:r>
              <a:rPr lang="cs-CZ" sz="3200" dirty="0" err="1" smtClean="0"/>
              <a:t>bedroom</a:t>
            </a:r>
            <a:endParaRPr lang="cs-CZ" sz="3200" dirty="0" smtClean="0"/>
          </a:p>
          <a:p>
            <a:r>
              <a:rPr lang="cs-CZ" sz="3200" dirty="0" err="1" smtClean="0"/>
              <a:t>living</a:t>
            </a:r>
            <a:r>
              <a:rPr lang="cs-CZ" sz="3200" dirty="0" smtClean="0"/>
              <a:t> </a:t>
            </a:r>
            <a:r>
              <a:rPr lang="cs-CZ" sz="3200" dirty="0" err="1" smtClean="0"/>
              <a:t>room</a:t>
            </a:r>
            <a:endParaRPr lang="cs-CZ" sz="3200" dirty="0" smtClean="0"/>
          </a:p>
          <a:p>
            <a:r>
              <a:rPr lang="cs-CZ" sz="3200" dirty="0" err="1" smtClean="0"/>
              <a:t>kitchen</a:t>
            </a:r>
            <a:endParaRPr lang="cs-CZ" sz="3200" dirty="0" smtClean="0"/>
          </a:p>
          <a:p>
            <a:r>
              <a:rPr lang="cs-CZ" sz="3200" dirty="0" err="1" smtClean="0"/>
              <a:t>bathroom</a:t>
            </a:r>
            <a:endParaRPr lang="cs-CZ" sz="3200" dirty="0" smtClean="0"/>
          </a:p>
          <a:p>
            <a:r>
              <a:rPr lang="cs-CZ" sz="3200" dirty="0" err="1" smtClean="0"/>
              <a:t>balcony</a:t>
            </a:r>
            <a:endParaRPr lang="cs-CZ" sz="3200" dirty="0" smtClean="0"/>
          </a:p>
          <a:p>
            <a:endParaRPr lang="cs-CZ" sz="3200" dirty="0" smtClean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10586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>
                <a:hlinkClick r:id="rId2"/>
              </a:rPr>
              <a:t>www.office.microsoft.com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314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257</Words>
  <Application>Microsoft Office PowerPoint</Application>
  <PresentationFormat>Předvádění na obrazovce (4:3)</PresentationFormat>
  <Paragraphs>66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Revision </vt:lpstr>
      <vt:lpstr>What do you like?</vt:lpstr>
      <vt:lpstr>How many?</vt:lpstr>
      <vt:lpstr>It can …</vt:lpstr>
      <vt:lpstr>What do you can?</vt:lpstr>
      <vt:lpstr>Spell it, please.</vt:lpstr>
      <vt:lpstr>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14</cp:revision>
  <dcterms:created xsi:type="dcterms:W3CDTF">2013-06-23T19:35:56Z</dcterms:created>
  <dcterms:modified xsi:type="dcterms:W3CDTF">2013-07-01T06:21:19Z</dcterms:modified>
</cp:coreProperties>
</file>