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276" r:id="rId4"/>
    <p:sldId id="280" r:id="rId5"/>
    <p:sldId id="279" r:id="rId6"/>
    <p:sldId id="281" r:id="rId7"/>
    <p:sldId id="283" r:id="rId8"/>
    <p:sldId id="284" r:id="rId9"/>
    <p:sldId id="285" r:id="rId10"/>
    <p:sldId id="286" r:id="rId11"/>
    <p:sldId id="292" r:id="rId12"/>
    <p:sldId id="272" r:id="rId13"/>
    <p:sldId id="27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ustav_Klimt_039.jpg" TargetMode="External"/><Relationship Id="rId2" Type="http://schemas.openxmlformats.org/officeDocument/2006/relationships/hyperlink" Target="http://cs.wikipedia.org/wiki/Soubor:Gustav_Klimt_01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Alfons_Mucha_-_1894_-_Gismonda.jpg" TargetMode="External"/><Relationship Id="rId4" Type="http://schemas.openxmlformats.org/officeDocument/2006/relationships/hyperlink" Target="http://commons.wikimedia.org/wiki/File:Four_Seasons_by_Alfons_Mucha,_circa_1895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Charles_Rennie_Mackintosh_001.jpg" TargetMode="External"/><Relationship Id="rId3" Type="http://schemas.openxmlformats.org/officeDocument/2006/relationships/hyperlink" Target="http://cs.wikipedia.org/wiki/Soubor:Slovane_v_pravlasti_81x61m.jpg" TargetMode="External"/><Relationship Id="rId7" Type="http://schemas.openxmlformats.org/officeDocument/2006/relationships/hyperlink" Target="http://cs.wikipedia.org/wiki/Soubor:Praha_Nov%C3%A9_M%C4%9Bsto,_Vodi%C4%8Dkova,_U_Nov%C3%A1k%C5%AF_05.jpg" TargetMode="External"/><Relationship Id="rId2" Type="http://schemas.openxmlformats.org/officeDocument/2006/relationships/hyperlink" Target="http://commons.wikimedia.org/wiki/File:Mucha,_Alfons_-_Prinzessin_Hyazinthe_-_19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lacklake_preisler.jpg" TargetMode="External"/><Relationship Id="rId5" Type="http://schemas.openxmlformats.org/officeDocument/2006/relationships/hyperlink" Target="http://cs.wikipedia.org/wiki/Soubor:Preisler_obecni_dum_Alegorie.jpg" TargetMode="External"/><Relationship Id="rId4" Type="http://schemas.openxmlformats.org/officeDocument/2006/relationships/hyperlink" Target="http://cs.wikipedia.org/wiki/Soubor:Mucha_Jiri_z_Podebrad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 - malířství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9458548"/>
              </p:ext>
            </p:extLst>
          </p:nvPr>
        </p:nvGraphicFramePr>
        <p:xfrm>
          <a:off x="899592" y="1052740"/>
          <a:ext cx="7344816" cy="421290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Calibri"/>
                          <a:ea typeface="Calibri"/>
                          <a:cs typeface="Times New Roman"/>
                        </a:rPr>
                        <a:t>VY_32_INOVACE_HANA_MERVARTOVA_SECESE_MALIRSTVI_PREZENTACE_04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</a:t>
                      </a: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 Umění 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konce 19. a 1. poloviny 20. století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Secese  -</a:t>
                      </a:r>
                      <a:r>
                        <a:rPr lang="cs-CZ" sz="1100" i="1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malířství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17.04.2013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secesního malířství. </a:t>
                      </a:r>
                      <a:r>
                        <a:rPr lang="cs-CZ" sz="1000" i="1" baseline="0" dirty="0" err="1" smtClean="0">
                          <a:solidFill>
                            <a:schemeClr val="tx1"/>
                          </a:solidFill>
                        </a:rPr>
                        <a:t>Vyučujicí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může využít  konkrétní snímky k výkladu látky podle navazujícího pracovního listu „Secese – malířství, sochařství, užité umění“  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4248472"/>
          </a:xfrm>
        </p:spPr>
        <p:txBody>
          <a:bodyPr>
            <a:noAutofit/>
          </a:bodyPr>
          <a:lstStyle/>
          <a:p>
            <a:r>
              <a:rPr lang="cs-CZ" sz="88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Secese</a:t>
            </a:r>
            <a:br>
              <a:rPr lang="cs-CZ" sz="88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8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malířství</a:t>
            </a:r>
            <a:b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60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512168"/>
          </a:xfrm>
        </p:spPr>
        <p:txBody>
          <a:bodyPr/>
          <a:lstStyle/>
          <a:p>
            <a:pPr lvl="0"/>
            <a:r>
              <a:rPr lang="cs-CZ" sz="2800" b="1" dirty="0" smtClean="0">
                <a:solidFill>
                  <a:schemeClr val="tx2"/>
                </a:solidFill>
              </a:rPr>
              <a:t>(od konce 19</a:t>
            </a:r>
            <a:r>
              <a:rPr lang="cs-CZ" sz="2800" b="1" dirty="0">
                <a:solidFill>
                  <a:schemeClr val="tx2"/>
                </a:solidFill>
              </a:rPr>
              <a:t>. do počátku 20. </a:t>
            </a:r>
            <a:r>
              <a:rPr lang="cs-CZ" sz="2800" b="1" dirty="0" smtClean="0">
                <a:solidFill>
                  <a:schemeClr val="tx2"/>
                </a:solidFill>
              </a:rPr>
              <a:t>století, vrchol </a:t>
            </a:r>
            <a:r>
              <a:rPr lang="cs-CZ" sz="2800" b="1" dirty="0">
                <a:solidFill>
                  <a:schemeClr val="tx2"/>
                </a:solidFill>
              </a:rPr>
              <a:t>1890 -1905)</a:t>
            </a:r>
            <a:endParaRPr lang="cs-CZ" sz="2800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Gustav </a:t>
            </a:r>
            <a:r>
              <a:rPr lang="cs-CZ" dirty="0" err="1" smtClean="0"/>
              <a:t>Klimt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720080"/>
          </a:xfrm>
        </p:spPr>
        <p:txBody>
          <a:bodyPr/>
          <a:lstStyle/>
          <a:p>
            <a:r>
              <a:rPr lang="cs-CZ" dirty="0" smtClean="0"/>
              <a:t>Polibek (1907-1908) </a:t>
            </a:r>
            <a:r>
              <a:rPr lang="cs-CZ" sz="2000" b="0" dirty="0" smtClean="0"/>
              <a:t>(obr. 1) </a:t>
            </a:r>
            <a:endParaRPr lang="cs-CZ" dirty="0"/>
          </a:p>
        </p:txBody>
      </p:sp>
      <p:pic>
        <p:nvPicPr>
          <p:cNvPr id="7" name="Zástupný symbol pro obsah 6" descr="16_Gustav Klimt, Polibek (1907-1908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7544" y="2276872"/>
            <a:ext cx="3796479" cy="380281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76056" y="1196753"/>
            <a:ext cx="3610744" cy="720080"/>
          </a:xfrm>
        </p:spPr>
        <p:txBody>
          <a:bodyPr>
            <a:normAutofit/>
          </a:bodyPr>
          <a:lstStyle/>
          <a:p>
            <a:r>
              <a:rPr lang="cs-CZ" dirty="0" err="1" smtClean="0"/>
              <a:t>Judith</a:t>
            </a:r>
            <a:r>
              <a:rPr lang="cs-CZ" dirty="0" smtClean="0"/>
              <a:t> (1904-1905) </a:t>
            </a:r>
            <a:r>
              <a:rPr lang="cs-CZ" sz="2000" b="0" dirty="0" smtClean="0"/>
              <a:t>(obr. 2)</a:t>
            </a:r>
            <a:endParaRPr lang="cs-CZ" dirty="0"/>
          </a:p>
        </p:txBody>
      </p:sp>
      <p:pic>
        <p:nvPicPr>
          <p:cNvPr id="8" name="Zástupný symbol pro obsah 7" descr="17_Gustav Klimt, Judith (1904-1905)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796136" y="2204864"/>
            <a:ext cx="2160240" cy="4416327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Alfons Mucha</a:t>
            </a:r>
            <a:r>
              <a:rPr lang="cs-CZ" dirty="0" smtClean="0"/>
              <a:t>, Čtyři roční období, 1895</a:t>
            </a:r>
            <a:br>
              <a:rPr lang="cs-CZ" dirty="0" smtClean="0"/>
            </a:br>
            <a:r>
              <a:rPr lang="cs-CZ" sz="2000" dirty="0" smtClean="0"/>
              <a:t>(obr. 3)</a:t>
            </a:r>
            <a:endParaRPr lang="cs-CZ" dirty="0"/>
          </a:p>
        </p:txBody>
      </p:sp>
      <p:pic>
        <p:nvPicPr>
          <p:cNvPr id="4" name="Zástupný symbol pro obsah 3" descr="21_Alfons Mucha, Čtyři roční období, 18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5480" y="2060848"/>
            <a:ext cx="8330976" cy="450914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Alfons Mucha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052736"/>
            <a:ext cx="2016224" cy="1368152"/>
          </a:xfrm>
        </p:spPr>
        <p:txBody>
          <a:bodyPr>
            <a:normAutofit/>
          </a:bodyPr>
          <a:lstStyle/>
          <a:p>
            <a:r>
              <a:rPr lang="cs-CZ" dirty="0" err="1" smtClean="0"/>
              <a:t>Gismonda</a:t>
            </a:r>
            <a:r>
              <a:rPr lang="cs-CZ" dirty="0" smtClean="0"/>
              <a:t>, 1894 </a:t>
            </a:r>
          </a:p>
          <a:p>
            <a:r>
              <a:rPr lang="cs-CZ" sz="2000" b="0" dirty="0" smtClean="0"/>
              <a:t>(obr. 4)</a:t>
            </a:r>
            <a:endParaRPr lang="cs-CZ" sz="2000" b="0" dirty="0"/>
          </a:p>
        </p:txBody>
      </p:sp>
      <p:pic>
        <p:nvPicPr>
          <p:cNvPr id="7" name="Zástupný symbol pro obsah 6" descr="22_Alfons Mucha - 1894 - Gismond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196752"/>
            <a:ext cx="1872208" cy="542669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980729"/>
            <a:ext cx="4041775" cy="936104"/>
          </a:xfrm>
        </p:spPr>
        <p:txBody>
          <a:bodyPr>
            <a:normAutofit/>
          </a:bodyPr>
          <a:lstStyle/>
          <a:p>
            <a:r>
              <a:rPr lang="es-ES" dirty="0" smtClean="0"/>
              <a:t>Princezna Hyacinta, 1911</a:t>
            </a:r>
            <a:endParaRPr lang="cs-CZ" dirty="0" smtClean="0"/>
          </a:p>
          <a:p>
            <a:r>
              <a:rPr lang="cs-CZ" sz="2000" b="0" dirty="0" smtClean="0"/>
              <a:t>(obr. 5)</a:t>
            </a:r>
            <a:endParaRPr lang="cs-CZ" sz="2000" b="0" dirty="0"/>
          </a:p>
        </p:txBody>
      </p:sp>
      <p:pic>
        <p:nvPicPr>
          <p:cNvPr id="8" name="Zástupný symbol pro obsah 7" descr="23_Alfons Mucha, Princezna Hyacinta, 191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292080" y="1916832"/>
            <a:ext cx="2947843" cy="4489101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Alfons Mucha</a:t>
            </a:r>
            <a:r>
              <a:rPr lang="cs-CZ" dirty="0" smtClean="0"/>
              <a:t>, Slovanská epopej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Slované v pravlasti (1912)</a:t>
            </a:r>
          </a:p>
          <a:p>
            <a:r>
              <a:rPr lang="cs-CZ" sz="2000" b="0" dirty="0" smtClean="0"/>
              <a:t>(obr. 6)</a:t>
            </a:r>
            <a:endParaRPr lang="cs-CZ" sz="2000" b="0" dirty="0"/>
          </a:p>
        </p:txBody>
      </p:sp>
      <p:pic>
        <p:nvPicPr>
          <p:cNvPr id="7" name="Zástupný symbol pro obsah 6" descr="24_Alfons Mucha, Slovanská epopej_ Slované v pravlasti (1912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528" y="2420888"/>
            <a:ext cx="4023056" cy="289157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412776"/>
            <a:ext cx="4041775" cy="7620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Jiří z Poděbrad, král obojího lidu (1923) </a:t>
            </a:r>
            <a:r>
              <a:rPr lang="cs-CZ" sz="2000" b="0" dirty="0" smtClean="0"/>
              <a:t>(obr. 7)</a:t>
            </a:r>
            <a:endParaRPr lang="cs-CZ" dirty="0"/>
          </a:p>
        </p:txBody>
      </p:sp>
      <p:pic>
        <p:nvPicPr>
          <p:cNvPr id="8" name="Zástupný symbol pro obsah 7" descr="25_Alfons Mucha, Slovanská epopej_ Jiří z Poděbrad, král obojího lidu (1923)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5025" y="2433481"/>
            <a:ext cx="4041775" cy="343407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363862"/>
          </a:xfrm>
        </p:spPr>
        <p:txBody>
          <a:bodyPr>
            <a:normAutofit/>
          </a:bodyPr>
          <a:lstStyle/>
          <a:p>
            <a:r>
              <a:rPr lang="pl-PL" sz="3600" dirty="0" smtClean="0"/>
              <a:t>Jan Preisler </a:t>
            </a:r>
            <a:r>
              <a:rPr lang="pl-PL" sz="2800" dirty="0" smtClean="0"/>
              <a:t>, </a:t>
            </a:r>
            <a:r>
              <a:rPr lang="pl-PL" sz="2800" b="0" dirty="0" smtClean="0"/>
              <a:t>Alegorie </a:t>
            </a:r>
            <a:br>
              <a:rPr lang="pl-PL" sz="2800" b="0" dirty="0" smtClean="0"/>
            </a:br>
            <a:r>
              <a:rPr lang="pl-PL" sz="2800" b="0" dirty="0" smtClean="0"/>
              <a:t>(1910-1912)</a:t>
            </a:r>
            <a:endParaRPr lang="cs-CZ" sz="2800" b="0" dirty="0"/>
          </a:p>
        </p:txBody>
      </p:sp>
      <p:pic>
        <p:nvPicPr>
          <p:cNvPr id="5" name="Zástupný symbol pro obsah 4" descr="26_Jan Preisler , Alegorie (1910-1912), Návrh na výzdobu Obecního domu v Praz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21200" y="661194"/>
            <a:ext cx="3219450" cy="507682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780928"/>
            <a:ext cx="3008313" cy="3345235"/>
          </a:xfrm>
        </p:spPr>
        <p:txBody>
          <a:bodyPr>
            <a:normAutofit/>
          </a:bodyPr>
          <a:lstStyle/>
          <a:p>
            <a:r>
              <a:rPr lang="pl-PL" sz="2000" dirty="0" smtClean="0"/>
              <a:t>Návrh na výzdobu Obecního domu v Praze</a:t>
            </a:r>
          </a:p>
          <a:p>
            <a:endParaRPr lang="pl-PL" sz="2000" dirty="0" smtClean="0"/>
          </a:p>
          <a:p>
            <a:r>
              <a:rPr lang="pl-PL" sz="2000" dirty="0" smtClean="0"/>
              <a:t>(obr.  8)</a:t>
            </a:r>
            <a:endParaRPr lang="cs-CZ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787208" cy="106771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Jan Preisler,</a:t>
            </a:r>
            <a:r>
              <a:rPr lang="cs-CZ" dirty="0" smtClean="0"/>
              <a:t> </a:t>
            </a:r>
            <a:r>
              <a:rPr lang="cs-CZ" sz="3100" b="0" dirty="0" smtClean="0"/>
              <a:t>Černé jezero (1904)		 </a:t>
            </a:r>
            <a:r>
              <a:rPr lang="cs-CZ" b="0" dirty="0" smtClean="0"/>
              <a:t>(obr. 9) </a:t>
            </a:r>
            <a:endParaRPr lang="cs-CZ" sz="3100" b="0" dirty="0" smtClean="0"/>
          </a:p>
        </p:txBody>
      </p:sp>
      <p:pic>
        <p:nvPicPr>
          <p:cNvPr id="5" name="Zástupný symbol pro obsah 4" descr="28_Jan Preisler, Černé jezero (1904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592942"/>
            <a:ext cx="6624736" cy="480034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924944"/>
            <a:ext cx="3008313" cy="3201219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136904" cy="1224136"/>
          </a:xfrm>
        </p:spPr>
        <p:txBody>
          <a:bodyPr/>
          <a:lstStyle/>
          <a:p>
            <a:r>
              <a:rPr lang="cs-CZ" sz="3600" dirty="0" smtClean="0"/>
              <a:t>Jan </a:t>
            </a:r>
            <a:r>
              <a:rPr lang="cs-CZ" sz="3600" dirty="0" err="1" smtClean="0"/>
              <a:t>Preisler</a:t>
            </a:r>
            <a:r>
              <a:rPr lang="cs-CZ" dirty="0" smtClean="0"/>
              <a:t>, </a:t>
            </a:r>
            <a:r>
              <a:rPr lang="cs-CZ" sz="2800" dirty="0" smtClean="0"/>
              <a:t>Mozaika na domě U Nováků v Praze</a:t>
            </a:r>
            <a:endParaRPr lang="cs-CZ" sz="2800" dirty="0"/>
          </a:p>
        </p:txBody>
      </p:sp>
      <p:pic>
        <p:nvPicPr>
          <p:cNvPr id="5" name="Zástupný symbol pro obsah 4" descr="27_Jan Preisler, Mozaika na domě U Nováků v Praze podle návrhu J. Preisle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2060848"/>
            <a:ext cx="5976664" cy="448249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84784"/>
            <a:ext cx="8219256" cy="93610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(podle návrhu J. Preislera) 					(obr. 10)</a:t>
            </a:r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3008313" cy="22322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Charles </a:t>
            </a:r>
            <a:r>
              <a:rPr lang="cs-CZ" sz="3200" dirty="0" err="1" smtClean="0"/>
              <a:t>Rennie</a:t>
            </a:r>
            <a:r>
              <a:rPr lang="cs-CZ" sz="3200" dirty="0" smtClean="0"/>
              <a:t> Mackintosh</a:t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b="0" dirty="0" smtClean="0"/>
              <a:t>návrh nástěnné dekorace </a:t>
            </a:r>
            <a:br>
              <a:rPr lang="cs-CZ" b="0" dirty="0" smtClean="0"/>
            </a:br>
            <a:r>
              <a:rPr lang="cs-CZ" b="0" dirty="0" smtClean="0"/>
              <a:t>(1896-1897)</a:t>
            </a:r>
            <a:endParaRPr lang="cs-CZ" b="0" dirty="0"/>
          </a:p>
        </p:txBody>
      </p:sp>
      <p:pic>
        <p:nvPicPr>
          <p:cNvPr id="5" name="Zástupný symbol pro obsah 4" descr="29_Charles Rennie Mackintosh, návrh nástěnné dekorace ,1896-18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476672"/>
            <a:ext cx="2160240" cy="597301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140968"/>
            <a:ext cx="3008313" cy="298519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(obr. 11) </a:t>
            </a:r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38517" y="548680"/>
            <a:ext cx="22669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484785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105835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Pokud není uvedeno jinak, použitý materiál je z vlastních zdrojů autora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000" dirty="0" smtClean="0"/>
              <a:t>Obr. 1) AUTOR NEUVEDEN. </a:t>
            </a:r>
            <a:r>
              <a:rPr lang="cs-CZ" sz="8000" i="1" dirty="0" err="1" smtClean="0"/>
              <a:t>wikipedia.org</a:t>
            </a:r>
            <a:r>
              <a:rPr lang="cs-CZ" sz="8000" dirty="0" smtClean="0"/>
              <a:t> [online]. [cit. 2.4.2013]. Dostupný na 	WWW: </a:t>
            </a:r>
            <a:r>
              <a:rPr lang="cs-CZ" sz="8000" u="sng" dirty="0" smtClean="0">
                <a:hlinkClick r:id="rId2"/>
              </a:rPr>
              <a:t>http://cs.wikipedia.org/wiki/Soubor:Gustav_Klimt_016.jpg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/>
              <a:t>Obr. 2) AUTOR NEUVEDEN. </a:t>
            </a:r>
            <a:r>
              <a:rPr lang="cs-CZ" sz="8000" i="1" dirty="0" err="1" smtClean="0"/>
              <a:t>wikipedia.org</a:t>
            </a:r>
            <a:r>
              <a:rPr lang="cs-CZ" sz="8000" dirty="0" smtClean="0"/>
              <a:t> [online]. [cit. 2.4.2013]. Dostupný na 	WWW: </a:t>
            </a:r>
            <a:r>
              <a:rPr lang="cs-CZ" sz="8000" u="sng" dirty="0" smtClean="0">
                <a:hlinkClick r:id="rId3"/>
              </a:rPr>
              <a:t>http://cs.wikipedia.org/wiki/Soubor:Gustav_Klimt_039.jpg</a:t>
            </a:r>
            <a:endParaRPr lang="cs-CZ" sz="8000" u="sng" dirty="0"/>
          </a:p>
          <a:p>
            <a:pPr marL="0" indent="0">
              <a:buNone/>
            </a:pPr>
            <a:r>
              <a:rPr lang="cs-CZ" sz="8000" dirty="0" smtClean="0"/>
              <a:t>Obr. 3) AUTOR NEUVEDEN. </a:t>
            </a:r>
            <a:r>
              <a:rPr lang="cs-CZ" sz="8000" i="1" dirty="0" err="1" smtClean="0"/>
              <a:t>commons.wikimedia.org</a:t>
            </a:r>
            <a:r>
              <a:rPr lang="cs-CZ" sz="8000" dirty="0" smtClean="0"/>
              <a:t> [online]. [cit. 2.4.2013]. 	Dostupný na WWW: </a:t>
            </a:r>
            <a:r>
              <a:rPr lang="cs-CZ" sz="8000" u="sng" dirty="0" smtClean="0">
                <a:hlinkClick r:id="rId4"/>
              </a:rPr>
              <a:t>http://commons.wikimedia.org/wiki/File:Four_Seasons_by_Alfons_Mucha,_circa_1895.jpg</a:t>
            </a:r>
            <a:endParaRPr lang="cs-CZ" sz="8000" u="sng" dirty="0" smtClean="0"/>
          </a:p>
          <a:p>
            <a:pPr marL="0" indent="0">
              <a:buNone/>
            </a:pPr>
            <a:r>
              <a:rPr lang="cs-CZ" sz="8000" dirty="0" smtClean="0"/>
              <a:t>Obr. 4)  AUTOR NEUVEDEN. </a:t>
            </a:r>
            <a:r>
              <a:rPr lang="cs-CZ" sz="8000" i="1" dirty="0" err="1" smtClean="0"/>
              <a:t>commons.wikimedia.org</a:t>
            </a:r>
            <a:r>
              <a:rPr lang="cs-CZ" sz="8000" dirty="0" smtClean="0"/>
              <a:t> [online]. [cit. 2.4.2013]. 	Dostupný na WWW: </a:t>
            </a:r>
            <a:r>
              <a:rPr lang="cs-CZ" sz="8000" u="sng" dirty="0" smtClean="0">
                <a:hlinkClick r:id="rId5"/>
              </a:rPr>
              <a:t>http://commons.wikimedia.org/wiki/File:Alfons_Mucha_-_1894_-_Gismonda.jpg</a:t>
            </a:r>
            <a:endParaRPr lang="cs-CZ" sz="8000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8000" u="sng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2400" u="sng" dirty="0" smtClean="0"/>
          </a:p>
          <a:p>
            <a:pPr marL="514350" indent="-514350">
              <a:buFont typeface="Arial" pitchFamily="34" charset="0"/>
              <a:buAutoNum type="arabicParenR"/>
            </a:pPr>
            <a:endParaRPr lang="cs-CZ" sz="2200" dirty="0" smtClean="0"/>
          </a:p>
          <a:p>
            <a:pPr marL="514350" indent="-514350">
              <a:buNone/>
            </a:pPr>
            <a:endParaRPr lang="cs-CZ" u="sng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Obr. 5) AUTOR NEUVEDEN. </a:t>
            </a:r>
            <a:r>
              <a:rPr lang="cs-CZ" sz="1800" i="1" dirty="0" err="1" smtClean="0"/>
              <a:t>commons.wikimedia.org</a:t>
            </a:r>
            <a:r>
              <a:rPr lang="cs-CZ" sz="1800" dirty="0" smtClean="0"/>
              <a:t> [online]. [cit. 2.4.2013]. Dostupný 	na WWW: </a:t>
            </a:r>
            <a:r>
              <a:rPr lang="cs-CZ" sz="1800" u="sng" dirty="0" smtClean="0">
                <a:hlinkClick r:id="rId2"/>
              </a:rPr>
              <a:t>http://commons.wikimedia.org/wiki/File:Mucha,_Alfons_-_Prinzessin_Hyazinthe_-_1911.jpg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Obr. 6) AUTOR NEUVEDEN.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3"/>
              </a:rPr>
              <a:t>http://cs.wikipedia.org/wiki/Soubor:Slovane_v_pravlasti_81x61m.jpg</a:t>
            </a:r>
            <a:endParaRPr lang="cs-CZ" sz="1800" u="sng" dirty="0"/>
          </a:p>
          <a:p>
            <a:pPr>
              <a:buNone/>
            </a:pPr>
            <a:r>
              <a:rPr lang="cs-CZ" sz="1800" dirty="0"/>
              <a:t>Obr. 7</a:t>
            </a:r>
            <a:r>
              <a:rPr lang="cs-CZ" sz="1800" dirty="0" smtClean="0"/>
              <a:t>) AUTOR NEUVEDEN.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4"/>
              </a:rPr>
              <a:t>http://cs.wikipedia.org/wiki/Soubor:Mucha_Jiri_z_Podebrad.jpg</a:t>
            </a:r>
            <a:endParaRPr lang="cs-CZ" sz="1800" u="sng" dirty="0" smtClean="0"/>
          </a:p>
          <a:p>
            <a:pPr>
              <a:buNone/>
            </a:pPr>
            <a:r>
              <a:rPr lang="cs-CZ" sz="1800" dirty="0"/>
              <a:t>Obr. 8</a:t>
            </a:r>
            <a:r>
              <a:rPr lang="cs-CZ" sz="1800" dirty="0" smtClean="0"/>
              <a:t>)  AUTOR NEUVEDEN.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5"/>
              </a:rPr>
              <a:t>http://cs.wikipedia.org/wiki/Soubor:Preisler_obecni_dum_Alegorie.jpg</a:t>
            </a:r>
            <a:endParaRPr lang="cs-CZ" sz="1800" dirty="0" smtClean="0"/>
          </a:p>
          <a:p>
            <a:pPr>
              <a:buNone/>
            </a:pPr>
            <a:r>
              <a:rPr lang="cs-CZ" sz="1800" dirty="0"/>
              <a:t>Obr. 9</a:t>
            </a:r>
            <a:r>
              <a:rPr lang="cs-CZ" sz="1800" dirty="0" smtClean="0"/>
              <a:t>) AUTOR NEUVEDEN.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6"/>
              </a:rPr>
              <a:t>http://cs.wikipedia.org/wiki/Soubor:Blacklake_preisler.jpg</a:t>
            </a:r>
            <a:endParaRPr lang="cs-CZ" sz="1800" dirty="0" smtClean="0"/>
          </a:p>
          <a:p>
            <a:pPr>
              <a:buNone/>
            </a:pPr>
            <a:r>
              <a:rPr lang="cs-CZ" sz="1800" dirty="0"/>
              <a:t>Obr. 10</a:t>
            </a:r>
            <a:r>
              <a:rPr lang="cs-CZ" sz="1800" dirty="0" smtClean="0"/>
              <a:t>) EWWWA.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7"/>
              </a:rPr>
              <a:t>http://cs.wikipedia.org/wiki/Soubor:Praha_Nov%C3%A9_M%C4%9Bsto,_Vodi%C4%8Dkova,_U_Nov%C3%A1k%C5%AF_05.jpg</a:t>
            </a:r>
            <a:endParaRPr lang="cs-CZ" sz="1800" dirty="0" smtClean="0"/>
          </a:p>
          <a:p>
            <a:pPr>
              <a:buNone/>
            </a:pPr>
            <a:r>
              <a:rPr lang="cs-CZ" sz="1800" dirty="0"/>
              <a:t>Obr. 11</a:t>
            </a:r>
            <a:r>
              <a:rPr lang="cs-CZ" sz="1800" dirty="0" smtClean="0"/>
              <a:t>) AUTOR NEUVEDEN. </a:t>
            </a:r>
            <a:r>
              <a:rPr lang="cs-CZ" sz="1800" i="1" dirty="0" err="1" smtClean="0"/>
              <a:t>wikipedia.org</a:t>
            </a:r>
            <a:r>
              <a:rPr lang="cs-CZ" sz="1800" dirty="0" smtClean="0"/>
              <a:t> [online]. [cit. 2.4.2013]. Dostupný na WWW: </a:t>
            </a:r>
            <a:r>
              <a:rPr lang="cs-CZ" sz="1800" u="sng" dirty="0" smtClean="0">
                <a:hlinkClick r:id="rId8"/>
              </a:rPr>
              <a:t>https://cs.wikipedia.org/wiki/Soubor:Charles_Rennie_Mackintosh_001.jpg</a:t>
            </a:r>
            <a:endParaRPr lang="cs-CZ" sz="1800" dirty="0" smtClean="0"/>
          </a:p>
          <a:p>
            <a:pPr>
              <a:buAutoNum type="arabicParenR" startAt="7"/>
            </a:pPr>
            <a:endParaRPr lang="cs-CZ" sz="1800" u="sng" dirty="0" smtClean="0"/>
          </a:p>
          <a:p>
            <a:pPr>
              <a:buAutoNum type="arabicParenR" startAt="7"/>
            </a:pPr>
            <a:endParaRPr lang="cs-CZ" sz="1800" u="sng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342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Secese  malířství </vt:lpstr>
      <vt:lpstr>Gustav Klimt, </vt:lpstr>
      <vt:lpstr>Alfons Mucha, Čtyři roční období, 1895 (obr. 3)</vt:lpstr>
      <vt:lpstr>Alfons Mucha</vt:lpstr>
      <vt:lpstr>Alfons Mucha, Slovanská epopej</vt:lpstr>
      <vt:lpstr>Jan Preisler , Alegorie  (1910-1912)</vt:lpstr>
      <vt:lpstr>Jan Preisler, Černé jezero (1904)   (obr. 9) </vt:lpstr>
      <vt:lpstr>Jan Preisler, Mozaika na domě U Nováků v Praze</vt:lpstr>
      <vt:lpstr>Charles Rennie Mackintosh  návrh nástěnné dekorace  (1896-1897)</vt:lpstr>
      <vt:lpstr>Prezentace aplikace PowerPoint</vt:lpstr>
      <vt:lpstr>Použité obrázky</vt:lpstr>
      <vt:lpstr> </vt:lpstr>
      <vt:lpstr>  DĚKUJI 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60</cp:revision>
  <dcterms:created xsi:type="dcterms:W3CDTF">2013-04-02T20:21:13Z</dcterms:created>
  <dcterms:modified xsi:type="dcterms:W3CDTF">2013-06-27T07:05:41Z</dcterms:modified>
</cp:coreProperties>
</file>