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1" r:id="rId13"/>
    <p:sldId id="272" r:id="rId14"/>
    <p:sldId id="273" r:id="rId15"/>
    <p:sldId id="261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DF1BC-AA5E-4E31-A67A-80668BEA798C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727B6-083E-4D1A-A48C-993FD7706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DF1BC-AA5E-4E31-A67A-80668BEA798C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727B6-083E-4D1A-A48C-993FD7706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DF1BC-AA5E-4E31-A67A-80668BEA798C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727B6-083E-4D1A-A48C-993FD7706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DF1BC-AA5E-4E31-A67A-80668BEA798C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727B6-083E-4D1A-A48C-993FD7706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DF1BC-AA5E-4E31-A67A-80668BEA798C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727B6-083E-4D1A-A48C-993FD7706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DF1BC-AA5E-4E31-A67A-80668BEA798C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727B6-083E-4D1A-A48C-993FD7706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DF1BC-AA5E-4E31-A67A-80668BEA798C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727B6-083E-4D1A-A48C-993FD7706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DF1BC-AA5E-4E31-A67A-80668BEA798C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727B6-083E-4D1A-A48C-993FD7706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DF1BC-AA5E-4E31-A67A-80668BEA798C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727B6-083E-4D1A-A48C-993FD7706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DF1BC-AA5E-4E31-A67A-80668BEA798C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727B6-083E-4D1A-A48C-993FD7706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DF1BC-AA5E-4E31-A67A-80668BEA798C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727B6-083E-4D1A-A48C-993FD7706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DDF1BC-AA5E-4E31-A67A-80668BEA798C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7727B6-083E-4D1A-A48C-993FD7706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tovatel.cz/clanky/ma-srdecni-zalezitost-reka-vydra/galerie/vydra-a-hamerak-vydra-3" TargetMode="External"/><Relationship Id="rId7" Type="http://schemas.openxmlformats.org/officeDocument/2006/relationships/hyperlink" Target="http://helensblog.blogerka.cz/_/More-v-Cechach" TargetMode="External"/><Relationship Id="rId2" Type="http://schemas.openxmlformats.org/officeDocument/2006/relationships/hyperlink" Target="http://www.janonderkavodstvo.wz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kpm.cz/phprs/storage/200801232016_orlik.jpg" TargetMode="External"/><Relationship Id="rId5" Type="http://schemas.openxmlformats.org/officeDocument/2006/relationships/hyperlink" Target="http://www.slantour.cz/foto/full/3734-vranske-jezero.jpg" TargetMode="External"/><Relationship Id="rId4" Type="http://schemas.openxmlformats.org/officeDocument/2006/relationships/hyperlink" Target="http://www.sunipix.com/nature/nature01.htm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vulin.ic.cz/blog/?text=114-prvni-snih-nebo-posledni" TargetMode="External"/><Relationship Id="rId2" Type="http://schemas.openxmlformats.org/officeDocument/2006/relationships/hyperlink" Target="http://iszp.kr-moravskoslezsky.cz/assets/priroda/chranena-uzemi/rezervace/velky_pavlovicky_rybnik_obrazek_7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zuzu-a-tucnak.blog.cz/0812/0-8-ledov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333375"/>
            <a:ext cx="6083300" cy="148748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Obdélník 4"/>
          <p:cNvSpPr/>
          <p:nvPr/>
        </p:nvSpPr>
        <p:spPr>
          <a:xfrm>
            <a:off x="323528" y="2420888"/>
            <a:ext cx="842493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0D0D0D"/>
                </a:solidFill>
              </a:rPr>
              <a:t>Registrační číslo projektu: CZ.1.07/1.4.00/21.1689</a:t>
            </a:r>
          </a:p>
          <a:p>
            <a:endParaRPr lang="cs-CZ" b="1" dirty="0" smtClean="0">
              <a:solidFill>
                <a:srgbClr val="0D0D0D"/>
              </a:solidFill>
            </a:endParaRPr>
          </a:p>
          <a:p>
            <a:r>
              <a:rPr lang="cs-CZ" b="1" dirty="0" smtClean="0">
                <a:solidFill>
                  <a:srgbClr val="0D0D0D"/>
                </a:solidFill>
              </a:rPr>
              <a:t>Název: VY_12_INOVACE_004_</a:t>
            </a:r>
            <a:r>
              <a:rPr lang="cs-CZ" b="1" dirty="0" smtClean="0">
                <a:solidFill>
                  <a:srgbClr val="898989"/>
                </a:solidFill>
              </a:rPr>
              <a:t> Inovace a zkvalitnění výuky směřující k rozvoji čtenářské a informační gramotnosti			</a:t>
            </a:r>
          </a:p>
          <a:p>
            <a:endParaRPr lang="cs-CZ" dirty="0" smtClean="0">
              <a:solidFill>
                <a:srgbClr val="0D0D0D"/>
              </a:solidFill>
            </a:endParaRPr>
          </a:p>
          <a:p>
            <a:r>
              <a:rPr lang="cs-CZ" b="1" dirty="0" smtClean="0">
                <a:solidFill>
                  <a:srgbClr val="0D0D0D"/>
                </a:solidFill>
              </a:rPr>
              <a:t>Šablona: I/2</a:t>
            </a:r>
          </a:p>
          <a:p>
            <a:r>
              <a:rPr lang="cs-CZ" dirty="0" smtClean="0">
                <a:solidFill>
                  <a:srgbClr val="0D0D0D"/>
                </a:solidFill>
              </a:rPr>
              <a:t>Název školy: Základní škola Panenský Týnec</a:t>
            </a:r>
          </a:p>
          <a:p>
            <a:r>
              <a:rPr lang="cs-CZ" dirty="0" smtClean="0">
                <a:solidFill>
                  <a:srgbClr val="0D0D0D"/>
                </a:solidFill>
              </a:rPr>
              <a:t>                    439 05 Panenský Týnec 166</a:t>
            </a:r>
          </a:p>
          <a:p>
            <a:endParaRPr lang="cs-CZ" dirty="0" smtClean="0">
              <a:solidFill>
                <a:srgbClr val="0D0D0D"/>
              </a:solidFill>
            </a:endParaRPr>
          </a:p>
          <a:p>
            <a:r>
              <a:rPr lang="cs-CZ" b="1" dirty="0" smtClean="0">
                <a:solidFill>
                  <a:srgbClr val="0D0D0D"/>
                </a:solidFill>
              </a:rPr>
              <a:t>Téma:</a:t>
            </a:r>
            <a:r>
              <a:rPr lang="cs-CZ" dirty="0" smtClean="0">
                <a:solidFill>
                  <a:srgbClr val="0D0D0D"/>
                </a:solidFill>
              </a:rPr>
              <a:t> </a:t>
            </a:r>
            <a:r>
              <a:rPr lang="cs-CZ" i="1" dirty="0" smtClean="0">
                <a:solidFill>
                  <a:srgbClr val="0D0D0D"/>
                </a:solidFill>
              </a:rPr>
              <a:t>Vodstvo Evropy</a:t>
            </a:r>
          </a:p>
          <a:p>
            <a:endParaRPr lang="cs-CZ" dirty="0" smtClean="0">
              <a:solidFill>
                <a:srgbClr val="0D0D0D"/>
              </a:solidFill>
            </a:endParaRPr>
          </a:p>
          <a:p>
            <a:r>
              <a:rPr lang="cs-CZ" dirty="0" smtClean="0">
                <a:solidFill>
                  <a:srgbClr val="0D0D0D"/>
                </a:solidFill>
              </a:rPr>
              <a:t>Ročník: 5.</a:t>
            </a:r>
          </a:p>
          <a:p>
            <a:r>
              <a:rPr lang="cs-CZ" dirty="0" smtClean="0">
                <a:solidFill>
                  <a:srgbClr val="0D0D0D"/>
                </a:solidFill>
              </a:rPr>
              <a:t>Autor: Petra </a:t>
            </a:r>
            <a:r>
              <a:rPr lang="cs-CZ" dirty="0" err="1" smtClean="0">
                <a:solidFill>
                  <a:srgbClr val="0D0D0D"/>
                </a:solidFill>
              </a:rPr>
              <a:t>Brethová</a:t>
            </a:r>
            <a:endParaRPr lang="cs-CZ" dirty="0" smtClean="0">
              <a:solidFill>
                <a:srgbClr val="0D0D0D"/>
              </a:solidFill>
            </a:endParaRPr>
          </a:p>
          <a:p>
            <a:r>
              <a:rPr lang="cs-CZ" smtClean="0">
                <a:solidFill>
                  <a:srgbClr val="0D0D0D"/>
                </a:solidFill>
              </a:rPr>
              <a:t>Datum:</a:t>
            </a:r>
            <a:r>
              <a:rPr lang="cs-CZ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14.1.2013</a:t>
            </a:r>
            <a:endParaRPr lang="cs-CZ" dirty="0">
              <a:solidFill>
                <a:srgbClr val="0D0D0D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92500" lnSpcReduction="20000"/>
          </a:bodyPr>
          <a:lstStyle/>
          <a:p>
            <a:r>
              <a:rPr lang="cs-CZ" u="sng" dirty="0" smtClean="0"/>
              <a:t>Klíčová slova:</a:t>
            </a:r>
          </a:p>
          <a:p>
            <a:endParaRPr lang="cs-CZ" dirty="0" smtClean="0"/>
          </a:p>
          <a:p>
            <a:r>
              <a:rPr lang="cs-CZ" dirty="0" smtClean="0"/>
              <a:t>jezera</a:t>
            </a:r>
          </a:p>
          <a:p>
            <a:r>
              <a:rPr lang="cs-CZ" dirty="0" smtClean="0"/>
              <a:t>ledovce</a:t>
            </a:r>
          </a:p>
          <a:p>
            <a:r>
              <a:rPr lang="cs-CZ" dirty="0" smtClean="0"/>
              <a:t>moře</a:t>
            </a:r>
          </a:p>
          <a:p>
            <a:r>
              <a:rPr lang="cs-CZ" dirty="0" smtClean="0"/>
              <a:t>plochy sněhu</a:t>
            </a:r>
          </a:p>
          <a:p>
            <a:r>
              <a:rPr lang="cs-CZ" dirty="0" smtClean="0"/>
              <a:t>rybníky</a:t>
            </a:r>
          </a:p>
          <a:p>
            <a:r>
              <a:rPr lang="cs-CZ" dirty="0" smtClean="0"/>
              <a:t>řeky</a:t>
            </a:r>
          </a:p>
          <a:p>
            <a:r>
              <a:rPr lang="cs-CZ" dirty="0" smtClean="0"/>
              <a:t>vodní nádrže</a:t>
            </a:r>
          </a:p>
          <a:p>
            <a:endParaRPr lang="cs-CZ" dirty="0" smtClean="0"/>
          </a:p>
          <a:p>
            <a:r>
              <a:rPr lang="cs-CZ" u="sng" dirty="0" smtClean="0"/>
              <a:t>Anotace:</a:t>
            </a:r>
            <a:r>
              <a:rPr lang="cs-CZ" dirty="0" smtClean="0"/>
              <a:t> Žák pozná rozdíl mezi jezerem, mořem, řekou, vodní nádrží.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/>
              <a:t>Vodstvo Evropy</a:t>
            </a:r>
          </a:p>
          <a:p>
            <a:r>
              <a:rPr lang="cs-CZ" sz="2800" dirty="0" smtClean="0"/>
              <a:t>- nejdelší a nejvodnatější řekou je VOLHA</a:t>
            </a:r>
          </a:p>
          <a:p>
            <a:r>
              <a:rPr lang="cs-CZ" sz="2800" dirty="0" smtClean="0"/>
              <a:t>- ve vysokých horách (např. Alpy a Skandinávské pohoří), je voda v pevném stavu v ledovcích.</a:t>
            </a:r>
            <a:endParaRPr lang="cs-CZ" sz="2800" dirty="0"/>
          </a:p>
        </p:txBody>
      </p:sp>
      <p:pic>
        <p:nvPicPr>
          <p:cNvPr id="4" name="Obrázek 3" descr="kristalovavod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47664" y="3284984"/>
            <a:ext cx="6192688" cy="2952328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algn="ctr"/>
            <a:r>
              <a:rPr lang="cs-CZ" sz="4000" b="1" u="sng" dirty="0" smtClean="0"/>
              <a:t>Vodstvo:</a:t>
            </a:r>
          </a:p>
          <a:p>
            <a:r>
              <a:rPr lang="cs-CZ" dirty="0" smtClean="0"/>
              <a:t> moře</a:t>
            </a:r>
          </a:p>
          <a:p>
            <a:r>
              <a:rPr lang="cs-CZ" dirty="0" smtClean="0"/>
              <a:t>jezera</a:t>
            </a:r>
          </a:p>
          <a:p>
            <a:r>
              <a:rPr lang="cs-CZ" dirty="0" smtClean="0"/>
              <a:t>vodní nádrže</a:t>
            </a:r>
          </a:p>
          <a:p>
            <a:r>
              <a:rPr lang="cs-CZ" dirty="0" smtClean="0"/>
              <a:t>řeky</a:t>
            </a:r>
          </a:p>
          <a:p>
            <a:r>
              <a:rPr lang="cs-CZ" dirty="0" smtClean="0"/>
              <a:t>rybníky</a:t>
            </a:r>
          </a:p>
          <a:p>
            <a:r>
              <a:rPr lang="cs-CZ" dirty="0" smtClean="0"/>
              <a:t>plochy sněhu</a:t>
            </a:r>
          </a:p>
          <a:p>
            <a:r>
              <a:rPr lang="cs-CZ" dirty="0" smtClean="0"/>
              <a:t>ledovce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vydra-a-hamerak-vydra-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79912" y="1268760"/>
            <a:ext cx="4752528" cy="4896544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algn="ctr"/>
            <a:r>
              <a:rPr lang="cs-CZ" b="1" u="sng" dirty="0" smtClean="0"/>
              <a:t>Délka největších řek Evropy v km:</a:t>
            </a:r>
          </a:p>
          <a:p>
            <a:r>
              <a:rPr lang="cs-CZ" dirty="0" smtClean="0"/>
              <a:t>Volha 3531 </a:t>
            </a:r>
          </a:p>
          <a:p>
            <a:r>
              <a:rPr lang="cs-CZ" dirty="0" smtClean="0"/>
              <a:t>Dunaj 2848</a:t>
            </a:r>
          </a:p>
          <a:p>
            <a:r>
              <a:rPr lang="cs-CZ" dirty="0" smtClean="0"/>
              <a:t>Dněpr 2285</a:t>
            </a:r>
          </a:p>
          <a:p>
            <a:r>
              <a:rPr lang="cs-CZ" dirty="0" smtClean="0"/>
              <a:t>Don 1970</a:t>
            </a:r>
          </a:p>
          <a:p>
            <a:r>
              <a:rPr lang="cs-CZ" dirty="0" smtClean="0"/>
              <a:t>Rýn 1320</a:t>
            </a:r>
          </a:p>
          <a:p>
            <a:r>
              <a:rPr lang="cs-CZ" dirty="0" smtClean="0"/>
              <a:t>Labe 1165</a:t>
            </a:r>
          </a:p>
          <a:p>
            <a:r>
              <a:rPr lang="cs-CZ" dirty="0" smtClean="0"/>
              <a:t>Visla 1047</a:t>
            </a:r>
          </a:p>
          <a:p>
            <a:r>
              <a:rPr lang="cs-CZ" dirty="0" smtClean="0"/>
              <a:t>Odra 861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lnSpcReduction="10000"/>
          </a:bodyPr>
          <a:lstStyle/>
          <a:p>
            <a:r>
              <a:rPr lang="cs-CZ" u="sng" dirty="0" smtClean="0"/>
              <a:t>Jezera: </a:t>
            </a:r>
          </a:p>
          <a:p>
            <a:r>
              <a:rPr lang="cs-CZ" dirty="0" smtClean="0"/>
              <a:t>Přirozeně vzniklé vodní nádrže.</a:t>
            </a:r>
          </a:p>
          <a:p>
            <a:r>
              <a:rPr lang="cs-CZ" i="1" dirty="0" smtClean="0"/>
              <a:t>Největší</a:t>
            </a:r>
            <a:r>
              <a:rPr lang="cs-CZ" dirty="0" smtClean="0"/>
              <a:t>: Ladožské a Oněžské v Rusku.</a:t>
            </a:r>
          </a:p>
          <a:p>
            <a:r>
              <a:rPr lang="cs-CZ" u="sng" dirty="0" smtClean="0"/>
              <a:t>Vodní nádrže:</a:t>
            </a:r>
          </a:p>
          <a:p>
            <a:r>
              <a:rPr lang="cs-CZ" dirty="0" smtClean="0"/>
              <a:t>Uměle vytvořené. Jsou zásobárnou vody k zavlažování v zemědělství, k výrobě elektrické energie, někde i zdrojem pitné vody.</a:t>
            </a:r>
          </a:p>
          <a:p>
            <a:r>
              <a:rPr lang="cs-CZ" dirty="0" smtClean="0"/>
              <a:t>Rybníky:</a:t>
            </a:r>
          </a:p>
          <a:p>
            <a:r>
              <a:rPr lang="cs-CZ" dirty="0" smtClean="0"/>
              <a:t>Uměle vytvořené vodní nádrže. Člověk je vybudoval za účelem odvodnění zamokřených území a k chovu ryb. Mnohé slouží k rekreaci.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algn="ctr">
              <a:buNone/>
            </a:pPr>
            <a:r>
              <a:rPr lang="cs-CZ" b="1" u="sng" dirty="0" smtClean="0"/>
              <a:t>Řeka:</a:t>
            </a:r>
          </a:p>
          <a:p>
            <a:endParaRPr lang="cs-CZ" dirty="0"/>
          </a:p>
        </p:txBody>
      </p:sp>
      <p:pic>
        <p:nvPicPr>
          <p:cNvPr id="4" name="Obrázek 3" descr="Colarado River-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28800" y="1371600"/>
            <a:ext cx="5486400" cy="41148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algn="ctr">
              <a:buNone/>
            </a:pPr>
            <a:r>
              <a:rPr lang="cs-CZ" u="sng" dirty="0" smtClean="0"/>
              <a:t>Jezero:</a:t>
            </a:r>
            <a:endParaRPr lang="cs-CZ" u="sng" dirty="0"/>
          </a:p>
        </p:txBody>
      </p:sp>
      <p:pic>
        <p:nvPicPr>
          <p:cNvPr id="4" name="Obrázek 3" descr="3734-vranske-jezer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31640" y="1340768"/>
            <a:ext cx="6336703" cy="446449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algn="ctr">
              <a:buNone/>
            </a:pPr>
            <a:r>
              <a:rPr lang="cs-CZ" u="sng" dirty="0" smtClean="0"/>
              <a:t>Vodní nádrže</a:t>
            </a:r>
          </a:p>
          <a:p>
            <a:pPr algn="ctr">
              <a:buNone/>
            </a:pPr>
            <a:endParaRPr lang="cs-CZ" u="sng" dirty="0"/>
          </a:p>
        </p:txBody>
      </p:sp>
      <p:pic>
        <p:nvPicPr>
          <p:cNvPr id="4" name="Obrázek 3" descr="200801232016_orli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1340768"/>
            <a:ext cx="6984776" cy="5200798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algn="ctr">
              <a:buNone/>
            </a:pPr>
            <a:r>
              <a:rPr lang="cs-CZ" b="1" u="sng" dirty="0" smtClean="0"/>
              <a:t>Moře</a:t>
            </a:r>
          </a:p>
        </p:txBody>
      </p:sp>
      <p:pic>
        <p:nvPicPr>
          <p:cNvPr id="4" name="Obrázek 3" descr="mor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196752"/>
            <a:ext cx="7056784" cy="4968552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algn="ctr">
              <a:buNone/>
            </a:pPr>
            <a:r>
              <a:rPr lang="cs-CZ" b="1" u="sng" dirty="0" smtClean="0"/>
              <a:t>Rybník</a:t>
            </a:r>
            <a:endParaRPr lang="cs-CZ" b="1" u="sng" dirty="0"/>
          </a:p>
        </p:txBody>
      </p:sp>
      <p:pic>
        <p:nvPicPr>
          <p:cNvPr id="5" name="Obrázek 4" descr="velky_pavlovicky_rybnik_obrazek_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1556792"/>
            <a:ext cx="6912768" cy="468052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algn="ctr">
              <a:buNone/>
            </a:pPr>
            <a:r>
              <a:rPr lang="cs-CZ" b="1" u="sng" dirty="0" smtClean="0"/>
              <a:t>Sníh:</a:t>
            </a:r>
            <a:endParaRPr lang="cs-CZ" b="1" u="sng" dirty="0"/>
          </a:p>
        </p:txBody>
      </p:sp>
      <p:pic>
        <p:nvPicPr>
          <p:cNvPr id="4" name="Obrázek 3" descr="snih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97000" y="1073150"/>
            <a:ext cx="6350000" cy="47117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algn="ctr">
              <a:buNone/>
            </a:pPr>
            <a:r>
              <a:rPr lang="cs-CZ" b="1" u="sng" dirty="0" smtClean="0"/>
              <a:t>Ledovec:</a:t>
            </a:r>
            <a:endParaRPr lang="cs-CZ" b="1" u="sng" dirty="0"/>
          </a:p>
        </p:txBody>
      </p:sp>
      <p:pic>
        <p:nvPicPr>
          <p:cNvPr id="4" name="Obrázek 3" descr="33817c1ab6_37973355_o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1412776"/>
            <a:ext cx="6984776" cy="4873724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b="1" u="sng" dirty="0" smtClean="0"/>
              <a:t>Úkoly:</a:t>
            </a:r>
          </a:p>
          <a:p>
            <a:r>
              <a:rPr lang="cs-CZ" dirty="0" smtClean="0"/>
              <a:t>1. Nejdelší řeka Evropy? Vyhledej jí na mapě.</a:t>
            </a:r>
          </a:p>
          <a:p>
            <a:r>
              <a:rPr lang="cs-CZ" dirty="0" smtClean="0"/>
              <a:t>Skupinová práce:</a:t>
            </a:r>
          </a:p>
          <a:p>
            <a:r>
              <a:rPr lang="cs-CZ" dirty="0" smtClean="0"/>
              <a:t>Vezměte si mapu České republiky a zapište na papír a najděte:</a:t>
            </a:r>
          </a:p>
          <a:p>
            <a:r>
              <a:rPr lang="cs-CZ" dirty="0" smtClean="0"/>
              <a:t>- jezera</a:t>
            </a:r>
          </a:p>
          <a:p>
            <a:r>
              <a:rPr lang="cs-CZ" dirty="0" smtClean="0"/>
              <a:t>- řeky</a:t>
            </a:r>
          </a:p>
          <a:p>
            <a:r>
              <a:rPr lang="cs-CZ" dirty="0" smtClean="0"/>
              <a:t>- přehrady</a:t>
            </a:r>
          </a:p>
          <a:p>
            <a:r>
              <a:rPr lang="cs-CZ" dirty="0" smtClean="0"/>
              <a:t>- vodní nádrže</a:t>
            </a:r>
          </a:p>
          <a:p>
            <a:r>
              <a:rPr lang="cs-CZ" dirty="0" smtClean="0"/>
              <a:t>Toto vše zapište na papír a pomocí počítače k tomu vyhledejte obrázky např. Orlík- přehrada a vlepte </a:t>
            </a:r>
            <a:r>
              <a:rPr lang="cs-CZ" smtClean="0"/>
              <a:t>k tomu.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janonderkavodstvo.wz.cz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www.cestovatel.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clanky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ma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srdecni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zalezitost</a:t>
            </a:r>
            <a:r>
              <a:rPr lang="cs-CZ" dirty="0" smtClean="0">
                <a:hlinkClick r:id="rId3"/>
              </a:rPr>
              <a:t>-reka-vydra/galerie/vydra-a-</a:t>
            </a:r>
            <a:r>
              <a:rPr lang="cs-CZ" dirty="0" err="1" smtClean="0">
                <a:hlinkClick r:id="rId3"/>
              </a:rPr>
              <a:t>hamerak</a:t>
            </a:r>
            <a:r>
              <a:rPr lang="cs-CZ" dirty="0" smtClean="0">
                <a:hlinkClick r:id="rId3"/>
              </a:rPr>
              <a:t>-vydra-3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sunipix.com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nature</a:t>
            </a:r>
            <a:r>
              <a:rPr lang="cs-CZ" smtClean="0">
                <a:hlinkClick r:id="rId4"/>
              </a:rPr>
              <a:t>/nature01.htm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</a:t>
            </a:r>
            <a:r>
              <a:rPr lang="cs-CZ" dirty="0" smtClean="0">
                <a:hlinkClick r:id="rId5"/>
              </a:rPr>
              <a:t>://www.</a:t>
            </a:r>
            <a:r>
              <a:rPr lang="cs-CZ" dirty="0" err="1" smtClean="0">
                <a:hlinkClick r:id="rId5"/>
              </a:rPr>
              <a:t>slantour.cz</a:t>
            </a:r>
            <a:r>
              <a:rPr lang="cs-CZ" dirty="0" smtClean="0">
                <a:hlinkClick r:id="rId5"/>
              </a:rPr>
              <a:t>/foto/</a:t>
            </a:r>
            <a:r>
              <a:rPr lang="cs-CZ" dirty="0" err="1" smtClean="0">
                <a:hlinkClick r:id="rId5"/>
              </a:rPr>
              <a:t>full</a:t>
            </a:r>
            <a:r>
              <a:rPr lang="cs-CZ" dirty="0" smtClean="0">
                <a:hlinkClick r:id="rId5"/>
              </a:rPr>
              <a:t>/3734-</a:t>
            </a:r>
            <a:r>
              <a:rPr lang="cs-CZ" dirty="0" err="1" smtClean="0">
                <a:hlinkClick r:id="rId5"/>
              </a:rPr>
              <a:t>vranske</a:t>
            </a:r>
            <a:r>
              <a:rPr lang="cs-CZ" dirty="0" smtClean="0">
                <a:hlinkClick r:id="rId5"/>
              </a:rPr>
              <a:t>-jezero.</a:t>
            </a:r>
            <a:r>
              <a:rPr lang="cs-CZ" dirty="0" err="1" smtClean="0">
                <a:hlinkClick r:id="rId5"/>
              </a:rPr>
              <a:t>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akpm.cz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phprs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storage</a:t>
            </a:r>
            <a:r>
              <a:rPr lang="cs-CZ" dirty="0" smtClean="0">
                <a:hlinkClick r:id="rId6"/>
              </a:rPr>
              <a:t>/200801232016_</a:t>
            </a:r>
            <a:r>
              <a:rPr lang="cs-CZ" dirty="0" err="1" smtClean="0">
                <a:hlinkClick r:id="rId6"/>
              </a:rPr>
              <a:t>orlik.jpg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http://helensblog.blogerka.cz/_/More-v-Cechach</a:t>
            </a:r>
            <a:endParaRPr lang="cs-CZ" b="1" u="sng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457200" y="188913"/>
            <a:ext cx="8229600" cy="5937250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http://iszp.kr-moravskoslezsky.cz/assets/priroda/chranena-uzemi/rezervace/velky_pavlovicky_rybnik_obrazek_7.jpg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evulin.ic.cz</a:t>
            </a:r>
            <a:r>
              <a:rPr lang="cs-CZ" dirty="0" smtClean="0">
                <a:hlinkClick r:id="rId3"/>
              </a:rPr>
              <a:t>/blog/?text=114-</a:t>
            </a:r>
            <a:r>
              <a:rPr lang="cs-CZ" dirty="0" err="1" smtClean="0">
                <a:hlinkClick r:id="rId3"/>
              </a:rPr>
              <a:t>prvni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snih</a:t>
            </a:r>
            <a:r>
              <a:rPr lang="cs-CZ" dirty="0" smtClean="0">
                <a:hlinkClick r:id="rId3"/>
              </a:rPr>
              <a:t>-nebo-</a:t>
            </a:r>
            <a:r>
              <a:rPr lang="cs-CZ" dirty="0" err="1" smtClean="0">
                <a:hlinkClick r:id="rId3"/>
              </a:rPr>
              <a:t>posledni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http://zuzu-a-tucnak.blog.cz/0812/0-8-ledovce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281</Words>
  <Application>Microsoft Office PowerPoint</Application>
  <PresentationFormat>Předvádění na obrazovce (4:3)</PresentationFormat>
  <Paragraphs>77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Student</cp:lastModifiedBy>
  <cp:revision>28</cp:revision>
  <dcterms:created xsi:type="dcterms:W3CDTF">2013-01-04T13:52:54Z</dcterms:created>
  <dcterms:modified xsi:type="dcterms:W3CDTF">2013-09-03T14:54:19Z</dcterms:modified>
</cp:coreProperties>
</file>