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8" r:id="rId2"/>
    <p:sldId id="260" r:id="rId3"/>
    <p:sldId id="262" r:id="rId4"/>
    <p:sldId id="261" r:id="rId5"/>
    <p:sldId id="263" r:id="rId6"/>
    <p:sldId id="265" r:id="rId7"/>
    <p:sldId id="266" r:id="rId8"/>
    <p:sldId id="267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1CBF2E-51FC-4CC8-A1F4-44E2C2E9E855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408CA6-3CA7-4E0F-9244-2DD06B2D20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408CA6-3CA7-4E0F-9244-2DD06B2D20E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E5FADA-38F7-48F9-B7AF-C2AF876006CB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lajky-statu.cz/vlajka_nahled.php?id_vlajka=108&amp;rozmer=1100" TargetMode="External"/><Relationship Id="rId2" Type="http://schemas.openxmlformats.org/officeDocument/2006/relationships/hyperlink" Target="http://www.sopka.cz/zeme_detail.php?idZeme=136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beck-reisen.info/zajezdy-s-beck-reisen/s-beck-reisen-do-parize-a-lucemburku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2852936"/>
            <a:ext cx="655272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Registrační číslo projektu: CZ.1.07/1.4.00/21.1689</a:t>
            </a:r>
          </a:p>
          <a:p>
            <a:pPr fontAlgn="t">
              <a:buNone/>
            </a:pPr>
            <a:endParaRPr lang="cs-CZ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b="1" dirty="0" smtClean="0">
                <a:solidFill>
                  <a:srgbClr val="0D0D0D"/>
                </a:solidFill>
              </a:rPr>
              <a:t>Název: VY_12_INOVACE_016_</a:t>
            </a:r>
            <a:r>
              <a:rPr lang="cs-CZ" b="1" dirty="0" smtClean="0">
                <a:solidFill>
                  <a:srgbClr val="898989"/>
                </a:solidFill>
              </a:rPr>
              <a:t> Inovace a zkvalitnění výuky směřující k rozvoji čtenářské a informační gramotnosti	</a:t>
            </a:r>
            <a:r>
              <a:rPr lang="cs-CZ" b="1" dirty="0" smtClean="0">
                <a:latin typeface="Andalus" pitchFamily="2" charset="-78"/>
                <a:cs typeface="Andalus" pitchFamily="2" charset="-78"/>
              </a:rPr>
              <a:t>	</a:t>
            </a:r>
          </a:p>
          <a:p>
            <a:pPr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Šablona: I/2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 školy: Základní škola Panenský Týnec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439 05 Panenský Týnec 166</a:t>
            </a: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base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Téma: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Lucembursko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Ročník: 5.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Autor: Petra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Brethová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Datum:31.1.2013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60648"/>
            <a:ext cx="6624736" cy="1656184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r>
              <a:rPr lang="cs-CZ" u="sng" dirty="0" smtClean="0"/>
              <a:t>Klíčová slova:</a:t>
            </a:r>
          </a:p>
          <a:p>
            <a:r>
              <a:rPr lang="cs-CZ" dirty="0" smtClean="0"/>
              <a:t>Evropská unie</a:t>
            </a:r>
          </a:p>
          <a:p>
            <a:r>
              <a:rPr lang="cs-CZ" dirty="0" smtClean="0"/>
              <a:t>Lucemburk</a:t>
            </a:r>
          </a:p>
          <a:p>
            <a:pPr>
              <a:buNone/>
            </a:pPr>
            <a:endParaRPr lang="cs-CZ" dirty="0" smtClean="0"/>
          </a:p>
          <a:p>
            <a:r>
              <a:rPr lang="cs-CZ" u="sng" dirty="0" smtClean="0"/>
              <a:t>Anotace:  </a:t>
            </a:r>
            <a:r>
              <a:rPr lang="cs-CZ" dirty="0" smtClean="0"/>
              <a:t>Žák se seznámí se státem Lucembursko. </a:t>
            </a:r>
            <a:r>
              <a:rPr lang="cs-CZ" dirty="0" smtClean="0"/>
              <a:t>Zjistí, </a:t>
            </a:r>
            <a:r>
              <a:rPr lang="cs-CZ" dirty="0" smtClean="0"/>
              <a:t>jak vypadá jeho vlajka, čím je Lucembursko významné.</a:t>
            </a:r>
          </a:p>
          <a:p>
            <a:endParaRPr lang="cs-CZ" u="sng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Lucembursko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/>
              <a:t>Oficiální název: </a:t>
            </a:r>
            <a:r>
              <a:rPr lang="cs-CZ" dirty="0" smtClean="0"/>
              <a:t>Velkovévodství lucemburské</a:t>
            </a:r>
          </a:p>
          <a:p>
            <a:pPr>
              <a:buNone/>
            </a:pPr>
            <a:r>
              <a:rPr lang="cs-CZ" b="1" dirty="0" smtClean="0"/>
              <a:t>Hlavní město: </a:t>
            </a:r>
            <a:r>
              <a:rPr lang="cs-CZ" dirty="0" smtClean="0"/>
              <a:t>Lucemburk</a:t>
            </a:r>
          </a:p>
          <a:p>
            <a:pPr>
              <a:buNone/>
            </a:pPr>
            <a:r>
              <a:rPr lang="cs-CZ" b="1" dirty="0" smtClean="0"/>
              <a:t>Rozloha: </a:t>
            </a:r>
            <a:r>
              <a:rPr lang="cs-CZ" dirty="0" smtClean="0"/>
              <a:t> 2 586 km² </a:t>
            </a:r>
          </a:p>
          <a:p>
            <a:pPr>
              <a:buNone/>
            </a:pPr>
            <a:r>
              <a:rPr lang="cs-CZ" b="1" dirty="0" smtClean="0"/>
              <a:t>Počet obyvatel: </a:t>
            </a:r>
            <a:r>
              <a:rPr lang="cs-CZ" dirty="0" smtClean="0"/>
              <a:t>491 775</a:t>
            </a:r>
          </a:p>
          <a:p>
            <a:pPr>
              <a:buNone/>
            </a:pPr>
            <a:r>
              <a:rPr lang="cs-CZ" b="1" dirty="0" smtClean="0"/>
              <a:t>Oficiální jazyk: </a:t>
            </a:r>
            <a:r>
              <a:rPr lang="cs-CZ" dirty="0" err="1" smtClean="0"/>
              <a:t>lucemburština</a:t>
            </a:r>
            <a:r>
              <a:rPr lang="cs-CZ" dirty="0" smtClean="0"/>
              <a:t>, </a:t>
            </a:r>
            <a:r>
              <a:rPr lang="cs-CZ" dirty="0" smtClean="0"/>
              <a:t>francouzština</a:t>
            </a:r>
            <a:r>
              <a:rPr lang="cs-CZ" dirty="0" smtClean="0"/>
              <a:t>, němčina</a:t>
            </a:r>
          </a:p>
          <a:p>
            <a:pPr>
              <a:buNone/>
            </a:pPr>
            <a:r>
              <a:rPr lang="cs-CZ" b="1" dirty="0" smtClean="0"/>
              <a:t>Státní zřízení: </a:t>
            </a:r>
            <a:r>
              <a:rPr lang="cs-CZ" dirty="0" smtClean="0"/>
              <a:t>velkovévodství</a:t>
            </a:r>
          </a:p>
          <a:p>
            <a:pPr>
              <a:buNone/>
            </a:pPr>
            <a:r>
              <a:rPr lang="cs-CZ" b="1" dirty="0" smtClean="0"/>
              <a:t>Hlavní náboženství: </a:t>
            </a:r>
            <a:r>
              <a:rPr lang="cs-CZ" dirty="0" smtClean="0"/>
              <a:t> katolické</a:t>
            </a:r>
          </a:p>
          <a:p>
            <a:pPr>
              <a:buNone/>
            </a:pPr>
            <a:r>
              <a:rPr lang="cs-CZ" b="1" dirty="0" smtClean="0"/>
              <a:t>Měna: </a:t>
            </a:r>
            <a:r>
              <a:rPr lang="cs-CZ" dirty="0" smtClean="0"/>
              <a:t>euro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Lucembursko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Lucembursko patří mezi nejmenší země světa. Má vysokou životní úroveň. Patří </a:t>
            </a:r>
            <a:r>
              <a:rPr lang="cs-CZ" dirty="0" smtClean="0"/>
              <a:t>                                k </a:t>
            </a:r>
            <a:r>
              <a:rPr lang="cs-CZ" dirty="0" smtClean="0"/>
              <a:t>zakládajícím členům Evropské unie. Z rodu Lucemburků pocházel český král a císař </a:t>
            </a:r>
            <a:r>
              <a:rPr lang="cs-CZ" dirty="0" smtClean="0"/>
              <a:t>             Karel </a:t>
            </a:r>
            <a:r>
              <a:rPr lang="cs-CZ" dirty="0" smtClean="0"/>
              <a:t>IV.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Lucembursko mapa</a:t>
            </a:r>
            <a:endParaRPr lang="cs-CZ" b="1" u="sng" dirty="0"/>
          </a:p>
        </p:txBody>
      </p:sp>
      <p:pic>
        <p:nvPicPr>
          <p:cNvPr id="4" name="Zástupný symbol pro obsah 3" descr="LUXEMB-W1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731297" y="1600200"/>
            <a:ext cx="3681405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Lucembursko vlajka</a:t>
            </a:r>
            <a:endParaRPr lang="cs-CZ" b="1" u="sng" dirty="0"/>
          </a:p>
        </p:txBody>
      </p:sp>
      <p:pic>
        <p:nvPicPr>
          <p:cNvPr id="4" name="Zástupný symbol pro obsah 3" descr="vlajka-lucembursko-1100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75984" y="1600200"/>
            <a:ext cx="6792032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Lucemburk</a:t>
            </a:r>
            <a:endParaRPr lang="cs-CZ" b="1" u="sng" dirty="0"/>
          </a:p>
        </p:txBody>
      </p:sp>
      <p:pic>
        <p:nvPicPr>
          <p:cNvPr id="6" name="Zástupný symbol pro obsah 5" descr="Lucemburk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03648" y="2060848"/>
            <a:ext cx="5760640" cy="33843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Otázky: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Jakým jazykem se domluvíte </a:t>
            </a:r>
            <a:r>
              <a:rPr lang="cs-CZ" dirty="0" smtClean="0"/>
              <a:t>                                     v </a:t>
            </a:r>
            <a:r>
              <a:rPr lang="cs-CZ" dirty="0" smtClean="0"/>
              <a:t>Lucembursku?</a:t>
            </a:r>
          </a:p>
          <a:p>
            <a:r>
              <a:rPr lang="cs-CZ" dirty="0" smtClean="0"/>
              <a:t>2. Jaké státní zřízení je Lucembursko?</a:t>
            </a:r>
          </a:p>
          <a:p>
            <a:r>
              <a:rPr lang="cs-CZ" dirty="0" smtClean="0"/>
              <a:t>3. Jaký náš významný panovník pochází z rodu Lucemburků?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http://www.sopka.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zeme</a:t>
            </a:r>
            <a:r>
              <a:rPr lang="cs-CZ" dirty="0" smtClean="0">
                <a:hlinkClick r:id="rId2"/>
              </a:rPr>
              <a:t>_detail.</a:t>
            </a:r>
            <a:r>
              <a:rPr lang="cs-CZ" dirty="0" err="1" smtClean="0">
                <a:hlinkClick r:id="rId2"/>
              </a:rPr>
              <a:t>php</a:t>
            </a:r>
            <a:r>
              <a:rPr lang="cs-CZ" dirty="0" smtClean="0">
                <a:hlinkClick r:id="rId2"/>
              </a:rPr>
              <a:t>?</a:t>
            </a:r>
            <a:r>
              <a:rPr lang="cs-CZ" dirty="0" err="1" smtClean="0">
                <a:hlinkClick r:id="rId2"/>
              </a:rPr>
              <a:t>idZeme</a:t>
            </a:r>
            <a:r>
              <a:rPr lang="cs-CZ" dirty="0" smtClean="0">
                <a:hlinkClick r:id="rId2"/>
              </a:rPr>
              <a:t>=136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http://www.vlajky-</a:t>
            </a:r>
            <a:r>
              <a:rPr lang="cs-CZ" dirty="0" err="1" smtClean="0">
                <a:hlinkClick r:id="rId3"/>
              </a:rPr>
              <a:t>statu.cz</a:t>
            </a:r>
            <a:r>
              <a:rPr lang="cs-CZ" dirty="0" smtClean="0">
                <a:hlinkClick r:id="rId3"/>
              </a:rPr>
              <a:t>/vlajka_</a:t>
            </a:r>
            <a:r>
              <a:rPr lang="cs-CZ" dirty="0" err="1" smtClean="0">
                <a:hlinkClick r:id="rId3"/>
              </a:rPr>
              <a:t>nahled.php</a:t>
            </a:r>
            <a:r>
              <a:rPr lang="cs-CZ" dirty="0" smtClean="0">
                <a:hlinkClick r:id="rId3"/>
              </a:rPr>
              <a:t>?id_vlajka=108&amp;</a:t>
            </a:r>
            <a:r>
              <a:rPr lang="cs-CZ" dirty="0" err="1" smtClean="0">
                <a:hlinkClick r:id="rId3"/>
              </a:rPr>
              <a:t>rozmer</a:t>
            </a:r>
            <a:r>
              <a:rPr lang="cs-CZ" dirty="0" smtClean="0">
                <a:hlinkClick r:id="rId3"/>
              </a:rPr>
              <a:t>=1100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http://beck-reisen.info/zajezdy-s-beck-reisen/s-beck-reisen-do-parize-a-lucemburku/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131</Words>
  <Application>Microsoft Office PowerPoint</Application>
  <PresentationFormat>Předvádění na obrazovce (4:3)</PresentationFormat>
  <Paragraphs>40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Lucembursko</vt:lpstr>
      <vt:lpstr>Lucembursko</vt:lpstr>
      <vt:lpstr>Lucembursko mapa</vt:lpstr>
      <vt:lpstr>Lucembursko vlajka</vt:lpstr>
      <vt:lpstr>Lucemburk</vt:lpstr>
      <vt:lpstr>Otázky: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Student</dc:creator>
  <cp:lastModifiedBy>Dum</cp:lastModifiedBy>
  <cp:revision>15</cp:revision>
  <dcterms:created xsi:type="dcterms:W3CDTF">2013-01-04T13:54:21Z</dcterms:created>
  <dcterms:modified xsi:type="dcterms:W3CDTF">2013-09-03T15:29:31Z</dcterms:modified>
</cp:coreProperties>
</file>