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8" r:id="rId2"/>
    <p:sldId id="259" r:id="rId3"/>
    <p:sldId id="260" r:id="rId4"/>
    <p:sldId id="261" r:id="rId5"/>
    <p:sldId id="262" r:id="rId6"/>
    <p:sldId id="263" r:id="rId7"/>
    <p:sldId id="265" r:id="rId8"/>
    <p:sldId id="267" r:id="rId9"/>
    <p:sldId id="266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E07E5E-353D-4695-86A3-23E882ECDCF5}" type="datetimeFigureOut">
              <a:rPr lang="cs-CZ" smtClean="0"/>
              <a:pPr/>
              <a:t>3.9.2013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4164A1-917B-4E59-8358-AEAD2CC230B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4164A1-917B-4E59-8358-AEAD2CC230BA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971E-6BBA-4471-8F00-3CE5ADFFCDB9}" type="datetimeFigureOut">
              <a:rPr lang="cs-CZ" smtClean="0"/>
              <a:pPr/>
              <a:t>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4233C-2BA5-4E39-91BF-BEE96065CA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971E-6BBA-4471-8F00-3CE5ADFFCDB9}" type="datetimeFigureOut">
              <a:rPr lang="cs-CZ" smtClean="0"/>
              <a:pPr/>
              <a:t>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4233C-2BA5-4E39-91BF-BEE96065CA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971E-6BBA-4471-8F00-3CE5ADFFCDB9}" type="datetimeFigureOut">
              <a:rPr lang="cs-CZ" smtClean="0"/>
              <a:pPr/>
              <a:t>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4233C-2BA5-4E39-91BF-BEE96065CA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971E-6BBA-4471-8F00-3CE5ADFFCDB9}" type="datetimeFigureOut">
              <a:rPr lang="cs-CZ" smtClean="0"/>
              <a:pPr/>
              <a:t>3.9.2013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4233C-2BA5-4E39-91BF-BEE96065CA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971E-6BBA-4471-8F00-3CE5ADFFCDB9}" type="datetimeFigureOut">
              <a:rPr lang="cs-CZ" smtClean="0"/>
              <a:pPr/>
              <a:t>3.9.2013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4233C-2BA5-4E39-91BF-BEE96065CA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971E-6BBA-4471-8F00-3CE5ADFFCDB9}" type="datetimeFigureOut">
              <a:rPr lang="cs-CZ" smtClean="0"/>
              <a:pPr/>
              <a:t>3.9.2013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4233C-2BA5-4E39-91BF-BEE96065CA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971E-6BBA-4471-8F00-3CE5ADFFCDB9}" type="datetimeFigureOut">
              <a:rPr lang="cs-CZ" smtClean="0"/>
              <a:pPr/>
              <a:t>3.9.2013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4233C-2BA5-4E39-91BF-BEE96065CA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971E-6BBA-4471-8F00-3CE5ADFFCDB9}" type="datetimeFigureOut">
              <a:rPr lang="cs-CZ" smtClean="0"/>
              <a:pPr/>
              <a:t>3.9.2013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4233C-2BA5-4E39-91BF-BEE96065CA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971E-6BBA-4471-8F00-3CE5ADFFCDB9}" type="datetimeFigureOut">
              <a:rPr lang="cs-CZ" smtClean="0"/>
              <a:pPr/>
              <a:t>3.9.2013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4233C-2BA5-4E39-91BF-BEE96065CA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971E-6BBA-4471-8F00-3CE5ADFFCDB9}" type="datetimeFigureOut">
              <a:rPr lang="cs-CZ" smtClean="0"/>
              <a:pPr/>
              <a:t>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4233C-2BA5-4E39-91BF-BEE96065CA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5971E-6BBA-4471-8F00-3CE5ADFFCDB9}" type="datetimeFigureOut">
              <a:rPr lang="cs-CZ" smtClean="0"/>
              <a:pPr/>
              <a:t>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4233C-2BA5-4E39-91BF-BEE96065CAE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95971E-6BBA-4471-8F00-3CE5ADFFCDB9}" type="datetimeFigureOut">
              <a:rPr lang="cs-CZ" smtClean="0"/>
              <a:pPr/>
              <a:t>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04233C-2BA5-4E39-91BF-BEE96065CAE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ojeco.cz/index.php?detail=1&amp;id_desc=17999&amp;s_lang=2" TargetMode="External"/><Relationship Id="rId2" Type="http://schemas.openxmlformats.org/officeDocument/2006/relationships/hyperlink" Target="http://www.mapa-sveta.info/mapa-danska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puzzle-prodej.cz/?manufacture=trefl&amp;token=4" TargetMode="External"/><Relationship Id="rId4" Type="http://schemas.openxmlformats.org/officeDocument/2006/relationships/hyperlink" Target="http://www.slantour.cz/zajezdy/informace/kodan---hlavni-mesto-dansk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683568" y="2852936"/>
            <a:ext cx="6552728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>
              <a:buNone/>
            </a:pPr>
            <a:r>
              <a:rPr lang="cs-CZ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Registrační číslo projektu: CZ.1.07/1.4.00/21.1689</a:t>
            </a:r>
          </a:p>
          <a:p>
            <a:pPr fontAlgn="t">
              <a:buNone/>
            </a:pPr>
            <a:endParaRPr lang="cs-CZ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b="1" dirty="0" smtClean="0">
                <a:solidFill>
                  <a:srgbClr val="0D0D0D"/>
                </a:solidFill>
              </a:rPr>
              <a:t>Název: VY_12_INOVACE_019_</a:t>
            </a:r>
            <a:r>
              <a:rPr lang="cs-CZ" b="1" dirty="0" smtClean="0">
                <a:solidFill>
                  <a:srgbClr val="898989"/>
                </a:solidFill>
              </a:rPr>
              <a:t> Inovace a zkvalitnění výuky směřující k rozvoji čtenářské a informační gramotnosti	</a:t>
            </a:r>
            <a:r>
              <a:rPr lang="cs-CZ" b="1" dirty="0" smtClean="0">
                <a:latin typeface="Andalus" pitchFamily="2" charset="-78"/>
                <a:cs typeface="Andalus" pitchFamily="2" charset="-78"/>
              </a:rPr>
              <a:t>	</a:t>
            </a: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t">
              <a:buNone/>
            </a:pPr>
            <a:r>
              <a:rPr lang="cs-CZ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Šablona: I/2</a:t>
            </a:r>
          </a:p>
          <a:p>
            <a:pPr fontAlgn="t"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Název školy: Základní škola Panenský Týnec</a:t>
            </a:r>
          </a:p>
          <a:p>
            <a:pPr fontAlgn="t"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            439 05 Panenský Týnec 166</a:t>
            </a:r>
          </a:p>
          <a:p>
            <a:pPr fontAlgn="t">
              <a:buNone/>
            </a:pP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base">
              <a:buNone/>
            </a:pPr>
            <a:r>
              <a:rPr lang="cs-CZ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Téma: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Dánsko</a:t>
            </a: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t"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Ročník: 5.</a:t>
            </a:r>
          </a:p>
          <a:p>
            <a:pPr fontAlgn="t"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Autor: Petra </a:t>
            </a:r>
            <a:r>
              <a:rPr lang="cs-CZ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Brethová</a:t>
            </a: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t">
              <a:buNone/>
            </a:pPr>
            <a:r>
              <a:rPr lang="cs-CZ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Datum: 3.2.2013</a:t>
            </a: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260648"/>
            <a:ext cx="6624736" cy="1656184"/>
          </a:xfrm>
          <a:prstGeom prst="rect">
            <a:avLst/>
          </a:prstGeom>
          <a:solidFill>
            <a:srgbClr val="FFFFFF"/>
          </a:solidFill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/>
          </a:bodyPr>
          <a:lstStyle/>
          <a:p>
            <a:r>
              <a:rPr lang="cs-CZ" u="sng" dirty="0" smtClean="0"/>
              <a:t>Klíčová slova:</a:t>
            </a:r>
          </a:p>
          <a:p>
            <a:r>
              <a:rPr lang="cs-CZ" dirty="0" smtClean="0"/>
              <a:t>Dánsko</a:t>
            </a:r>
          </a:p>
          <a:p>
            <a:r>
              <a:rPr lang="cs-CZ" dirty="0" smtClean="0"/>
              <a:t>Kodaň</a:t>
            </a:r>
          </a:p>
          <a:p>
            <a:endParaRPr lang="cs-CZ" u="sng" dirty="0" smtClean="0"/>
          </a:p>
          <a:p>
            <a:r>
              <a:rPr lang="cs-CZ" u="sng" dirty="0" smtClean="0"/>
              <a:t>Anotace: </a:t>
            </a:r>
            <a:r>
              <a:rPr lang="cs-CZ" dirty="0" smtClean="0"/>
              <a:t>Žák se seznámí se státem Dánsko. </a:t>
            </a:r>
            <a:r>
              <a:rPr lang="cs-CZ" dirty="0" smtClean="0"/>
              <a:t>Zjistí, </a:t>
            </a:r>
            <a:r>
              <a:rPr lang="cs-CZ" dirty="0" smtClean="0"/>
              <a:t>jak vypadá jeho vlajka, čím je Dánsko významné.</a:t>
            </a:r>
          </a:p>
          <a:p>
            <a:endParaRPr lang="cs-CZ" u="sng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Dánsko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dirty="0" smtClean="0"/>
              <a:t>Oficiální název: </a:t>
            </a:r>
            <a:r>
              <a:rPr lang="cs-CZ" dirty="0" smtClean="0"/>
              <a:t>Dánské království</a:t>
            </a:r>
          </a:p>
          <a:p>
            <a:pPr>
              <a:buNone/>
            </a:pPr>
            <a:r>
              <a:rPr lang="cs-CZ" b="1" dirty="0" smtClean="0"/>
              <a:t>Hlavní město: </a:t>
            </a:r>
            <a:r>
              <a:rPr lang="cs-CZ" dirty="0" smtClean="0"/>
              <a:t>Kodaň</a:t>
            </a:r>
          </a:p>
          <a:p>
            <a:pPr>
              <a:buNone/>
            </a:pPr>
            <a:r>
              <a:rPr lang="cs-CZ" b="1" dirty="0" smtClean="0"/>
              <a:t>Rozloha: </a:t>
            </a:r>
            <a:r>
              <a:rPr lang="cs-CZ" dirty="0" smtClean="0"/>
              <a:t>43 094 km²</a:t>
            </a:r>
          </a:p>
          <a:p>
            <a:pPr>
              <a:buNone/>
            </a:pPr>
            <a:r>
              <a:rPr lang="cs-CZ" b="1" dirty="0" smtClean="0"/>
              <a:t>Počet obyvatel: </a:t>
            </a:r>
            <a:r>
              <a:rPr lang="cs-CZ" dirty="0" smtClean="0"/>
              <a:t>5 564 219</a:t>
            </a:r>
          </a:p>
          <a:p>
            <a:pPr>
              <a:buNone/>
            </a:pPr>
            <a:r>
              <a:rPr lang="cs-CZ" b="1" dirty="0" smtClean="0"/>
              <a:t>Oficiální jazyk:</a:t>
            </a:r>
            <a:r>
              <a:rPr lang="cs-CZ" dirty="0" smtClean="0"/>
              <a:t> dánština</a:t>
            </a:r>
          </a:p>
          <a:p>
            <a:pPr>
              <a:buNone/>
            </a:pPr>
            <a:r>
              <a:rPr lang="cs-CZ" b="1" dirty="0" smtClean="0"/>
              <a:t>Státní zřízení: </a:t>
            </a:r>
            <a:r>
              <a:rPr lang="cs-CZ" dirty="0" smtClean="0"/>
              <a:t>konstituční monarchie</a:t>
            </a:r>
          </a:p>
          <a:p>
            <a:pPr>
              <a:buNone/>
            </a:pPr>
            <a:r>
              <a:rPr lang="cs-CZ" b="1" dirty="0" smtClean="0"/>
              <a:t>Hlavní náboženství: </a:t>
            </a:r>
            <a:r>
              <a:rPr lang="cs-CZ" dirty="0" smtClean="0"/>
              <a:t> luteráni</a:t>
            </a:r>
          </a:p>
          <a:p>
            <a:pPr>
              <a:buNone/>
            </a:pPr>
            <a:r>
              <a:rPr lang="cs-CZ" b="1" dirty="0" smtClean="0"/>
              <a:t>Měna: </a:t>
            </a:r>
            <a:r>
              <a:rPr lang="cs-CZ" dirty="0" smtClean="0"/>
              <a:t>dánská koruna (DKK)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Dánsko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Dánsko je nejmenší zemí severní Evropy. Je však nejvíce zalidněné. Rozkládá se na plochém Jutském poloostrově a mnoha přilehlých ostrovech. Ostrovy jsou v poslední době propojovány mosty. Dvě třetiny země zabírá orná půda. Vyspělá je rostlinná, zejména však živočišná výroba.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Dánsko mapa</a:t>
            </a:r>
            <a:endParaRPr lang="cs-CZ" b="1" u="sng" dirty="0"/>
          </a:p>
        </p:txBody>
      </p:sp>
      <p:pic>
        <p:nvPicPr>
          <p:cNvPr id="4" name="Zástupný symbol pro obsah 3" descr="Dansk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19672" y="1600200"/>
            <a:ext cx="5688632" cy="4525963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Dánsko vlajka</a:t>
            </a:r>
            <a:endParaRPr lang="cs-CZ" b="1" u="sng" dirty="0"/>
          </a:p>
        </p:txBody>
      </p:sp>
      <p:pic>
        <p:nvPicPr>
          <p:cNvPr id="4" name="Zástupný symbol pro obsah 3" descr="70123fc6ed2ad14cb7f2018e9bc0c6d0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4000" y="1829594"/>
            <a:ext cx="6096000" cy="4067175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Kodaň</a:t>
            </a:r>
            <a:endParaRPr lang="cs-CZ" b="1" u="sng" dirty="0"/>
          </a:p>
        </p:txBody>
      </p:sp>
      <p:pic>
        <p:nvPicPr>
          <p:cNvPr id="4" name="Zástupný symbol pro obsah 3" descr="3271-koda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62097" y="1600200"/>
            <a:ext cx="6419806" cy="4525963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Dánsko:</a:t>
            </a:r>
            <a:endParaRPr lang="cs-CZ" b="1" u="sng" dirty="0"/>
          </a:p>
        </p:txBody>
      </p:sp>
      <p:pic>
        <p:nvPicPr>
          <p:cNvPr id="4" name="Zástupný symbol pro obsah 3" descr="oresund-49c7ba0053f0b_275x22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31640" y="2060848"/>
            <a:ext cx="6984776" cy="3672408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Otázky a úkoly: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 Mezi jakým druhým státem vede most </a:t>
            </a:r>
            <a:r>
              <a:rPr lang="cs-CZ" dirty="0" smtClean="0"/>
              <a:t>                  z </a:t>
            </a:r>
            <a:r>
              <a:rPr lang="cs-CZ" dirty="0" smtClean="0"/>
              <a:t>Dánska?</a:t>
            </a:r>
          </a:p>
          <a:p>
            <a:r>
              <a:rPr lang="cs-CZ" dirty="0" smtClean="0"/>
              <a:t>2. Jakou výrobou se zabývá Dánsko?</a:t>
            </a:r>
            <a:br>
              <a:rPr lang="cs-CZ" dirty="0" smtClean="0"/>
            </a:br>
            <a:r>
              <a:rPr lang="cs-CZ" dirty="0" smtClean="0"/>
              <a:t>3. Jakým jazykem se mluví v Dánsku?</a:t>
            </a:r>
          </a:p>
          <a:p>
            <a:r>
              <a:rPr lang="cs-CZ" dirty="0" smtClean="0"/>
              <a:t>4. Jaké je hlavní město Dánska?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Použité zdroje: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http://www.mapa-</a:t>
            </a:r>
            <a:r>
              <a:rPr lang="cs-CZ" dirty="0" err="1" smtClean="0">
                <a:hlinkClick r:id="rId2"/>
              </a:rPr>
              <a:t>sveta.info</a:t>
            </a:r>
            <a:r>
              <a:rPr lang="cs-CZ" dirty="0" smtClean="0">
                <a:hlinkClick r:id="rId2"/>
              </a:rPr>
              <a:t>/mapa-</a:t>
            </a:r>
            <a:r>
              <a:rPr lang="cs-CZ" dirty="0" err="1" smtClean="0">
                <a:hlinkClick r:id="rId2"/>
              </a:rPr>
              <a:t>danska</a:t>
            </a:r>
            <a:r>
              <a:rPr lang="cs-CZ" dirty="0" smtClean="0">
                <a:hlinkClick r:id="rId2"/>
              </a:rPr>
              <a:t>/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http://www.</a:t>
            </a:r>
            <a:r>
              <a:rPr lang="cs-CZ" dirty="0" err="1" smtClean="0">
                <a:hlinkClick r:id="rId3"/>
              </a:rPr>
              <a:t>cojeco.cz</a:t>
            </a:r>
            <a:r>
              <a:rPr lang="cs-CZ" dirty="0" smtClean="0">
                <a:hlinkClick r:id="rId3"/>
              </a:rPr>
              <a:t>/index.</a:t>
            </a:r>
            <a:r>
              <a:rPr lang="cs-CZ" dirty="0" err="1" smtClean="0">
                <a:hlinkClick r:id="rId3"/>
              </a:rPr>
              <a:t>php</a:t>
            </a:r>
            <a:r>
              <a:rPr lang="cs-CZ" dirty="0" smtClean="0">
                <a:hlinkClick r:id="rId3"/>
              </a:rPr>
              <a:t>?detail=1&amp;id_</a:t>
            </a:r>
            <a:r>
              <a:rPr lang="cs-CZ" dirty="0" err="1" smtClean="0">
                <a:hlinkClick r:id="rId3"/>
              </a:rPr>
              <a:t>desc</a:t>
            </a:r>
            <a:r>
              <a:rPr lang="cs-CZ" dirty="0" smtClean="0">
                <a:hlinkClick r:id="rId3"/>
              </a:rPr>
              <a:t>=17999&amp;s_</a:t>
            </a:r>
            <a:r>
              <a:rPr lang="cs-CZ" dirty="0" err="1" smtClean="0">
                <a:hlinkClick r:id="rId3"/>
              </a:rPr>
              <a:t>lang</a:t>
            </a:r>
            <a:r>
              <a:rPr lang="cs-CZ" dirty="0" smtClean="0">
                <a:hlinkClick r:id="rId3"/>
              </a:rPr>
              <a:t>=2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http://www.</a:t>
            </a:r>
            <a:r>
              <a:rPr lang="cs-CZ" dirty="0" err="1" smtClean="0">
                <a:hlinkClick r:id="rId4"/>
              </a:rPr>
              <a:t>slantour.cz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zajezdy</a:t>
            </a:r>
            <a:r>
              <a:rPr lang="cs-CZ" dirty="0" smtClean="0">
                <a:hlinkClick r:id="rId4"/>
              </a:rPr>
              <a:t>/informace/</a:t>
            </a:r>
            <a:r>
              <a:rPr lang="cs-CZ" dirty="0" err="1" smtClean="0">
                <a:hlinkClick r:id="rId4"/>
              </a:rPr>
              <a:t>kodan</a:t>
            </a:r>
            <a:r>
              <a:rPr lang="cs-CZ" dirty="0" smtClean="0">
                <a:hlinkClick r:id="rId4"/>
              </a:rPr>
              <a:t>---hlavni-</a:t>
            </a:r>
            <a:r>
              <a:rPr lang="cs-CZ" dirty="0" err="1" smtClean="0">
                <a:hlinkClick r:id="rId4"/>
              </a:rPr>
              <a:t>mesto</a:t>
            </a:r>
            <a:r>
              <a:rPr lang="cs-CZ" dirty="0" smtClean="0">
                <a:hlinkClick r:id="rId4"/>
              </a:rPr>
              <a:t>-</a:t>
            </a:r>
            <a:r>
              <a:rPr lang="cs-CZ" dirty="0" err="1" smtClean="0">
                <a:hlinkClick r:id="rId4"/>
              </a:rPr>
              <a:t>danska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http://www.puzzle-prodej.</a:t>
            </a:r>
            <a:r>
              <a:rPr lang="cs-CZ" dirty="0" err="1" smtClean="0">
                <a:hlinkClick r:id="rId5"/>
              </a:rPr>
              <a:t>cz</a:t>
            </a:r>
            <a:r>
              <a:rPr lang="cs-CZ" dirty="0" smtClean="0">
                <a:hlinkClick r:id="rId5"/>
              </a:rPr>
              <a:t>/?</a:t>
            </a:r>
            <a:r>
              <a:rPr lang="cs-CZ" dirty="0" err="1" smtClean="0">
                <a:hlinkClick r:id="rId5"/>
              </a:rPr>
              <a:t>manufacture</a:t>
            </a:r>
            <a:r>
              <a:rPr lang="cs-CZ" dirty="0" smtClean="0">
                <a:hlinkClick r:id="rId5"/>
              </a:rPr>
              <a:t>=</a:t>
            </a:r>
            <a:r>
              <a:rPr lang="cs-CZ" dirty="0" err="1" smtClean="0">
                <a:hlinkClick r:id="rId5"/>
              </a:rPr>
              <a:t>trefl</a:t>
            </a:r>
            <a:r>
              <a:rPr lang="cs-CZ" dirty="0" smtClean="0">
                <a:hlinkClick r:id="rId5"/>
              </a:rPr>
              <a:t>&amp;</a:t>
            </a:r>
            <a:r>
              <a:rPr lang="cs-CZ" dirty="0" err="1" smtClean="0">
                <a:hlinkClick r:id="rId5"/>
              </a:rPr>
              <a:t>token</a:t>
            </a:r>
            <a:r>
              <a:rPr lang="cs-CZ" dirty="0" smtClean="0">
                <a:hlinkClick r:id="rId5"/>
              </a:rPr>
              <a:t>=4</a:t>
            </a:r>
            <a:endParaRPr lang="cs-CZ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149</Words>
  <Application>Microsoft Office PowerPoint</Application>
  <PresentationFormat>Předvádění na obrazovce (4:3)</PresentationFormat>
  <Paragraphs>41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Snímek 2</vt:lpstr>
      <vt:lpstr>Dánsko</vt:lpstr>
      <vt:lpstr>Dánsko</vt:lpstr>
      <vt:lpstr>Dánsko mapa</vt:lpstr>
      <vt:lpstr>Dánsko vlajka</vt:lpstr>
      <vt:lpstr>Kodaň</vt:lpstr>
      <vt:lpstr>Dánsko:</vt:lpstr>
      <vt:lpstr>Otázky a úkoly: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Student</dc:creator>
  <cp:lastModifiedBy>Dum</cp:lastModifiedBy>
  <cp:revision>16</cp:revision>
  <dcterms:created xsi:type="dcterms:W3CDTF">2013-05-02T15:54:26Z</dcterms:created>
  <dcterms:modified xsi:type="dcterms:W3CDTF">2013-09-03T15:30:45Z</dcterms:modified>
</cp:coreProperties>
</file>