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  <p:sldId id="266" r:id="rId9"/>
    <p:sldId id="267" r:id="rId10"/>
    <p:sldId id="264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spanelsko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spanelsko" TargetMode="External"/><Relationship Id="rId2" Type="http://schemas.openxmlformats.org/officeDocument/2006/relationships/hyperlink" Target="http://www.mapa-sveta.info/mapa-spanelsk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ollerblade.com/news/fitness/barcelona-on-wheels/" TargetMode="External"/><Relationship Id="rId5" Type="http://schemas.openxmlformats.org/officeDocument/2006/relationships/hyperlink" Target="http://www.xantypa.cz/archiv/cislo-9-10/1364-3/v-katalanskych-arenach-uz-byci-krev-nepotece" TargetMode="External"/><Relationship Id="rId4" Type="http://schemas.openxmlformats.org/officeDocument/2006/relationships/hyperlink" Target="http://www.tanecnimagazin.cz/2012/08/11/ucitele-flamenca-vas-klidne-vyhodi-ze-sal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VY_12_INOVACE_023_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  <a:r>
              <a:rPr lang="cs-CZ" b="1" dirty="0" smtClean="0">
                <a:latin typeface="Andalus" pitchFamily="2" charset="-78"/>
                <a:cs typeface="Andalus" pitchFamily="2" charset="-78"/>
              </a:rPr>
              <a:t>	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Španělsko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9.2.2013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endParaRPr lang="cs-CZ" u="sng" dirty="0" smtClean="0"/>
          </a:p>
          <a:p>
            <a:endParaRPr lang="cs-CZ" u="sng" dirty="0" smtClean="0"/>
          </a:p>
          <a:p>
            <a:r>
              <a:rPr lang="cs-CZ" u="sng" dirty="0" smtClean="0"/>
              <a:t>Klíčová slova: </a:t>
            </a:r>
            <a:r>
              <a:rPr lang="cs-CZ" dirty="0" err="1" smtClean="0"/>
              <a:t>flamenco</a:t>
            </a:r>
            <a:r>
              <a:rPr lang="cs-CZ" dirty="0" smtClean="0"/>
              <a:t>, korida</a:t>
            </a:r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r>
              <a:rPr lang="cs-CZ" u="sng" dirty="0" smtClean="0"/>
              <a:t>Anotace:  </a:t>
            </a:r>
            <a:r>
              <a:rPr lang="cs-CZ" dirty="0" smtClean="0"/>
              <a:t>Žák se seznámí se státem Španělsko. </a:t>
            </a:r>
            <a:r>
              <a:rPr lang="cs-CZ" dirty="0" smtClean="0"/>
              <a:t>Zjistí, </a:t>
            </a:r>
            <a:r>
              <a:rPr lang="cs-CZ" dirty="0" smtClean="0"/>
              <a:t>jak vypadá jeho vlajka, čím je  Španělsko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Španělsko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 Španělské království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Hlavní město: Madrid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504 782 km² 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46 063 511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španělština</a:t>
            </a:r>
          </a:p>
          <a:p>
            <a:pPr>
              <a:buNone/>
            </a:pPr>
            <a:r>
              <a:rPr lang="cs-CZ" b="1" dirty="0" smtClean="0"/>
              <a:t>Státní zřízení: konstituční monarchie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katolické</a:t>
            </a:r>
          </a:p>
          <a:p>
            <a:pPr>
              <a:buNone/>
            </a:pPr>
            <a:r>
              <a:rPr lang="cs-CZ" b="1" dirty="0" smtClean="0"/>
              <a:t>Měna: euro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Španělsko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k největším státům Evropy. Náleží k němu ostrovy Baleáry ve Středozemním moři a Kanárské ostrovy ležící v Atlantském oceánu.</a:t>
            </a:r>
          </a:p>
          <a:p>
            <a:r>
              <a:rPr lang="cs-CZ" dirty="0" smtClean="0"/>
              <a:t>Španělsko v minulosti mělo mnoho kolonií.</a:t>
            </a:r>
          </a:p>
          <a:p>
            <a:r>
              <a:rPr lang="cs-CZ" dirty="0" smtClean="0"/>
              <a:t>Hospodářství Španělska zaznamenalo výrazný pokrok po vstupu do Evropské unie.</a:t>
            </a:r>
          </a:p>
          <a:p>
            <a:r>
              <a:rPr lang="cs-CZ" dirty="0" smtClean="0"/>
              <a:t>Řadí se k nejnavštěvovanějším státům Evropy.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Španělsko mapa</a:t>
            </a:r>
            <a:endParaRPr lang="cs-CZ" b="1" u="sng" dirty="0"/>
          </a:p>
        </p:txBody>
      </p:sp>
      <p:pic>
        <p:nvPicPr>
          <p:cNvPr id="4" name="Zástupný symbol pro obsah 3" descr="Spanelsk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2316" y="1600200"/>
            <a:ext cx="655936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Španělsko vlajka</a:t>
            </a:r>
            <a:endParaRPr lang="cs-CZ" b="1" u="sng" dirty="0"/>
          </a:p>
        </p:txBody>
      </p:sp>
      <p:pic>
        <p:nvPicPr>
          <p:cNvPr id="4" name="Zástupný symbol pro obsah 3" descr="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0611" y="1600200"/>
            <a:ext cx="6782777" cy="4525963"/>
          </a:xfrm>
        </p:spPr>
      </p:pic>
      <p:sp>
        <p:nvSpPr>
          <p:cNvPr id="5" name="Obdélník 4"/>
          <p:cNvSpPr/>
          <p:nvPr/>
        </p:nvSpPr>
        <p:spPr>
          <a:xfrm>
            <a:off x="2747782" y="3244334"/>
            <a:ext cx="3648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spanelsko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Flamenco</a:t>
            </a:r>
            <a:endParaRPr lang="cs-CZ" b="1" u="sng" dirty="0"/>
          </a:p>
        </p:txBody>
      </p:sp>
      <p:pic>
        <p:nvPicPr>
          <p:cNvPr id="4" name="Zástupný symbol pro obsah 3" descr="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1681" y="1600200"/>
            <a:ext cx="558063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Korida Španělsko</a:t>
            </a:r>
            <a:endParaRPr lang="cs-CZ" b="1" u="sng" dirty="0"/>
          </a:p>
        </p:txBody>
      </p:sp>
      <p:pic>
        <p:nvPicPr>
          <p:cNvPr id="6" name="Zástupný symbol pro obsah 5" descr="kori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7875" y="2396331"/>
            <a:ext cx="5048250" cy="29337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Barcelona</a:t>
            </a:r>
            <a:endParaRPr lang="cs-CZ" b="1" u="sng" dirty="0"/>
          </a:p>
        </p:txBody>
      </p:sp>
      <p:pic>
        <p:nvPicPr>
          <p:cNvPr id="4" name="Zástupný symbol pro obsah 3" descr="hoteles_sagrada_familia_barcelo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Jaké ostrovy patří ke Španělsku?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2. Jaký je oficiální název Španělska?</a:t>
            </a:r>
          </a:p>
          <a:p>
            <a:endParaRPr lang="cs-CZ" dirty="0" smtClean="0"/>
          </a:p>
          <a:p>
            <a:r>
              <a:rPr lang="cs-CZ" dirty="0" smtClean="0"/>
              <a:t>3. Jakým tancem je známé Španělsko?</a:t>
            </a:r>
            <a:endParaRPr lang="cs-CZ" smtClean="0"/>
          </a:p>
          <a:p>
            <a:endParaRPr lang="cs-CZ" dirty="0" smtClean="0"/>
          </a:p>
          <a:p>
            <a:r>
              <a:rPr lang="cs-CZ" dirty="0" smtClean="0"/>
              <a:t>4. Jak se nazývají zápasy s býky?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hlinkClick r:id="rId2"/>
              </a:rPr>
              <a:t>http://www.mapa-</a:t>
            </a:r>
            <a:r>
              <a:rPr lang="cs-CZ" dirty="0" err="1" smtClean="0">
                <a:hlinkClick r:id="rId2"/>
              </a:rPr>
              <a:t>sveta.info</a:t>
            </a:r>
            <a:r>
              <a:rPr lang="cs-CZ" dirty="0" smtClean="0">
                <a:hlinkClick r:id="rId2"/>
              </a:rPr>
              <a:t>/mapa-</a:t>
            </a:r>
            <a:r>
              <a:rPr lang="cs-CZ" dirty="0" err="1" smtClean="0">
                <a:hlinkClick r:id="rId2"/>
              </a:rPr>
              <a:t>spanelska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spanelsko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tanecnimagazin.cz</a:t>
            </a:r>
            <a:r>
              <a:rPr lang="cs-CZ" dirty="0" smtClean="0">
                <a:hlinkClick r:id="rId4"/>
              </a:rPr>
              <a:t>/2012/08/11/</a:t>
            </a:r>
            <a:r>
              <a:rPr lang="cs-CZ" dirty="0" err="1" smtClean="0">
                <a:hlinkClick r:id="rId4"/>
              </a:rPr>
              <a:t>ucitele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flamenca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vas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klidne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vyhodi</a:t>
            </a:r>
            <a:r>
              <a:rPr lang="cs-CZ" dirty="0" smtClean="0">
                <a:hlinkClick r:id="rId4"/>
              </a:rPr>
              <a:t>-ze-</a:t>
            </a:r>
            <a:r>
              <a:rPr lang="cs-CZ" dirty="0" err="1" smtClean="0">
                <a:hlinkClick r:id="rId4"/>
              </a:rPr>
              <a:t>salu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xantypa.cz</a:t>
            </a:r>
            <a:r>
              <a:rPr lang="cs-CZ" dirty="0" smtClean="0">
                <a:hlinkClick r:id="rId5"/>
              </a:rPr>
              <a:t>/archiv/</a:t>
            </a:r>
            <a:r>
              <a:rPr lang="cs-CZ" dirty="0" err="1" smtClean="0">
                <a:hlinkClick r:id="rId5"/>
              </a:rPr>
              <a:t>cislo</a:t>
            </a:r>
            <a:r>
              <a:rPr lang="cs-CZ" dirty="0" smtClean="0">
                <a:hlinkClick r:id="rId5"/>
              </a:rPr>
              <a:t>-9-10/1364-3/v-</a:t>
            </a:r>
            <a:r>
              <a:rPr lang="cs-CZ" dirty="0" err="1" smtClean="0">
                <a:hlinkClick r:id="rId5"/>
              </a:rPr>
              <a:t>katalanskych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arenach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uz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byci</a:t>
            </a:r>
            <a:r>
              <a:rPr lang="cs-CZ" dirty="0" smtClean="0">
                <a:hlinkClick r:id="rId5"/>
              </a:rPr>
              <a:t>-krev-</a:t>
            </a:r>
            <a:r>
              <a:rPr lang="cs-CZ" dirty="0" err="1" smtClean="0">
                <a:hlinkClick r:id="rId5"/>
              </a:rPr>
              <a:t>nepotece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rollerblade.com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news</a:t>
            </a:r>
            <a:r>
              <a:rPr lang="cs-CZ" dirty="0" smtClean="0">
                <a:hlinkClick r:id="rId6"/>
              </a:rPr>
              <a:t>/fitness/</a:t>
            </a:r>
            <a:r>
              <a:rPr lang="cs-CZ" dirty="0" err="1" smtClean="0">
                <a:hlinkClick r:id="rId6"/>
              </a:rPr>
              <a:t>barcelona</a:t>
            </a:r>
            <a:r>
              <a:rPr lang="cs-CZ" dirty="0" smtClean="0">
                <a:hlinkClick r:id="rId6"/>
              </a:rPr>
              <a:t>-on-</a:t>
            </a:r>
            <a:r>
              <a:rPr lang="cs-CZ" dirty="0" err="1" smtClean="0">
                <a:hlinkClick r:id="rId6"/>
              </a:rPr>
              <a:t>wheels</a:t>
            </a:r>
            <a:r>
              <a:rPr lang="cs-CZ" dirty="0" smtClean="0">
                <a:hlinkClick r:id="rId6"/>
              </a:rPr>
              <a:t>/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151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Španělsko</vt:lpstr>
      <vt:lpstr>Španělsko</vt:lpstr>
      <vt:lpstr>Španělsko mapa</vt:lpstr>
      <vt:lpstr>Španělsko vlajka</vt:lpstr>
      <vt:lpstr>Flamenco</vt:lpstr>
      <vt:lpstr>Korida Španělsko</vt:lpstr>
      <vt:lpstr>Barcelona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Dum</cp:lastModifiedBy>
  <cp:revision>20</cp:revision>
  <dcterms:created xsi:type="dcterms:W3CDTF">2013-05-02T15:54:26Z</dcterms:created>
  <dcterms:modified xsi:type="dcterms:W3CDTF">2013-09-03T15:32:48Z</dcterms:modified>
</cp:coreProperties>
</file>