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5971E-6BBA-4471-8F00-3CE5ADFFCDB9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4233C-2BA5-4E39-91BF-BEE96065CA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lacinadovolena.cz/italie.html" TargetMode="External"/><Relationship Id="rId2" Type="http://schemas.openxmlformats.org/officeDocument/2006/relationships/hyperlink" Target="http://www.italie.iipardubice.cz/mapa%20pamatky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2zszdar.cz/divy/k06_A.htm" TargetMode="External"/><Relationship Id="rId5" Type="http://schemas.openxmlformats.org/officeDocument/2006/relationships/hyperlink" Target="http://www.eximtours.cz/infozeme.jsp?zeme=385" TargetMode="External"/><Relationship Id="rId4" Type="http://schemas.openxmlformats.org/officeDocument/2006/relationships/hyperlink" Target="http://lastmoment-vatikan.lastmoment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2852936"/>
            <a:ext cx="655272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VY_12_INOVACE_024_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</a:t>
            </a:r>
            <a:r>
              <a:rPr lang="cs-CZ" b="1" dirty="0" smtClean="0">
                <a:latin typeface="Andalus" pitchFamily="2" charset="-78"/>
                <a:cs typeface="Andalus" pitchFamily="2" charset="-78"/>
              </a:rPr>
              <a:t>		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I/2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Itálie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5.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Petra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Brethová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9.2.2013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60648"/>
            <a:ext cx="6624736" cy="1656184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endParaRPr lang="cs-CZ" u="sng" dirty="0" smtClean="0"/>
          </a:p>
          <a:p>
            <a:endParaRPr lang="cs-CZ" u="sng" dirty="0" smtClean="0"/>
          </a:p>
          <a:p>
            <a:endParaRPr lang="cs-CZ" u="sng" dirty="0" smtClean="0"/>
          </a:p>
          <a:p>
            <a:r>
              <a:rPr lang="cs-CZ" u="sng" dirty="0" smtClean="0"/>
              <a:t>Klíčová slova: </a:t>
            </a:r>
            <a:r>
              <a:rPr lang="cs-CZ" dirty="0" smtClean="0"/>
              <a:t>koloseum, Sicílie, Vatikán</a:t>
            </a:r>
          </a:p>
          <a:p>
            <a:endParaRPr lang="cs-CZ" u="sng" dirty="0" smtClean="0"/>
          </a:p>
          <a:p>
            <a:r>
              <a:rPr lang="cs-CZ" u="sng" dirty="0" smtClean="0"/>
              <a:t>Anotace:  </a:t>
            </a:r>
            <a:r>
              <a:rPr lang="cs-CZ" dirty="0" smtClean="0"/>
              <a:t>Žák se seznámí se státem Itálie . </a:t>
            </a:r>
            <a:r>
              <a:rPr lang="cs-CZ" dirty="0" smtClean="0"/>
              <a:t>Zjistí, </a:t>
            </a:r>
            <a:r>
              <a:rPr lang="cs-CZ" dirty="0" smtClean="0"/>
              <a:t>jak vypadá jeho vlajka, čím je  Itálie významná.</a:t>
            </a:r>
          </a:p>
          <a:p>
            <a:endParaRPr lang="cs-CZ" u="sng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Itálie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Oficiální název: Itálie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Hlavní město: Řím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Rozloha:  </a:t>
            </a:r>
            <a:r>
              <a:rPr lang="cs-CZ" dirty="0" smtClean="0"/>
              <a:t>301 338 km²</a:t>
            </a:r>
          </a:p>
          <a:p>
            <a:pPr>
              <a:buNone/>
            </a:pPr>
            <a:r>
              <a:rPr lang="cs-CZ" b="1" dirty="0" smtClean="0"/>
              <a:t>Počet obyvatel: </a:t>
            </a:r>
            <a:r>
              <a:rPr lang="cs-CZ" dirty="0" smtClean="0"/>
              <a:t>59 433 744</a:t>
            </a:r>
          </a:p>
          <a:p>
            <a:pPr>
              <a:buNone/>
            </a:pPr>
            <a:r>
              <a:rPr lang="cs-CZ" b="1" dirty="0" smtClean="0"/>
              <a:t>Oficiální jazyk:</a:t>
            </a:r>
            <a:r>
              <a:rPr lang="cs-CZ" dirty="0" smtClean="0"/>
              <a:t> italština</a:t>
            </a:r>
          </a:p>
          <a:p>
            <a:pPr>
              <a:buNone/>
            </a:pPr>
            <a:r>
              <a:rPr lang="cs-CZ" b="1" dirty="0" smtClean="0"/>
              <a:t>Státní zřízení: parlamentní republika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Hlavní náboženství: katolické</a:t>
            </a:r>
            <a:r>
              <a:rPr lang="cs-CZ" dirty="0" smtClean="0"/>
              <a:t> </a:t>
            </a:r>
          </a:p>
          <a:p>
            <a:pPr>
              <a:buNone/>
            </a:pPr>
            <a:r>
              <a:rPr lang="cs-CZ" b="1" dirty="0" smtClean="0"/>
              <a:t>Měna: euro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Itálie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Itálie se rozkládá na Apeninském poloostrově. Její součástí jsou i velké ostrovy Sicílie a Sardinie. Itálie patří k osmi nejvyspělejším státům světa.</a:t>
            </a:r>
          </a:p>
          <a:p>
            <a:r>
              <a:rPr lang="cs-CZ" dirty="0" smtClean="0"/>
              <a:t>Na území Říma leží nejmenší stát světa </a:t>
            </a:r>
            <a:r>
              <a:rPr lang="cs-CZ" b="1" dirty="0" smtClean="0"/>
              <a:t>Vatikán. </a:t>
            </a:r>
            <a:r>
              <a:rPr lang="cs-CZ" dirty="0" smtClean="0"/>
              <a:t>Je sídlem papeže.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Itálie mapa</a:t>
            </a:r>
            <a:endParaRPr lang="cs-CZ" b="1" u="sng" dirty="0"/>
          </a:p>
        </p:txBody>
      </p:sp>
      <p:pic>
        <p:nvPicPr>
          <p:cNvPr id="4" name="Zástupný symbol pro obsah 3" descr="mapa pamatk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44542" y="1904537"/>
            <a:ext cx="3654916" cy="3917289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Itálie vlajka</a:t>
            </a:r>
            <a:endParaRPr lang="cs-CZ" b="1" u="sng" dirty="0"/>
          </a:p>
        </p:txBody>
      </p:sp>
      <p:pic>
        <p:nvPicPr>
          <p:cNvPr id="4" name="Zástupný symbol pro obsah 3" descr="italie-vlajka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2132856"/>
            <a:ext cx="4165054" cy="2952328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Vatikán</a:t>
            </a:r>
            <a:endParaRPr lang="cs-CZ" b="1" u="sng" dirty="0"/>
          </a:p>
        </p:txBody>
      </p:sp>
      <p:pic>
        <p:nvPicPr>
          <p:cNvPr id="4" name="Zástupný symbol pro obsah 3" descr="253-country-253-7013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97000" y="1742281"/>
            <a:ext cx="6350000" cy="42418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Sicílie</a:t>
            </a:r>
            <a:endParaRPr lang="cs-CZ" b="1" u="sng" dirty="0"/>
          </a:p>
        </p:txBody>
      </p:sp>
      <p:pic>
        <p:nvPicPr>
          <p:cNvPr id="4" name="Zástupný symbol pro obsah 3" descr="sicil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844824"/>
            <a:ext cx="6264696" cy="4104456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Koloseum</a:t>
            </a:r>
            <a:endParaRPr lang="cs-CZ" b="1" u="sng" dirty="0"/>
          </a:p>
        </p:txBody>
      </p:sp>
      <p:pic>
        <p:nvPicPr>
          <p:cNvPr id="6" name="Zástupný symbol pro obsah 5" descr="koloseu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28875" y="2434431"/>
            <a:ext cx="4286250" cy="285750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 se jmenuje nejmenší stát na světě, kde sídlí papež?</a:t>
            </a:r>
          </a:p>
          <a:p>
            <a:r>
              <a:rPr lang="cs-CZ" dirty="0" smtClean="0"/>
              <a:t>2. Pomocí mapy najděte další dva ostrovy, které patří k Itálii.</a:t>
            </a:r>
          </a:p>
          <a:p>
            <a:r>
              <a:rPr lang="cs-CZ" dirty="0" smtClean="0"/>
              <a:t>3. Vyhledejte pomocí </a:t>
            </a:r>
            <a:r>
              <a:rPr lang="cs-CZ" dirty="0" smtClean="0"/>
              <a:t>internetu, </a:t>
            </a:r>
            <a:r>
              <a:rPr lang="cs-CZ" dirty="0" smtClean="0"/>
              <a:t>co je koloseum.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zdroje:</a:t>
            </a:r>
            <a:endParaRPr lang="cs-CZ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333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italie.iipardubice.cz</a:t>
            </a:r>
            <a:r>
              <a:rPr lang="cs-CZ" dirty="0" smtClean="0">
                <a:hlinkClick r:id="rId2"/>
              </a:rPr>
              <a:t>/mapa%20pamatky.php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http://lacinadovolena.cz/italie.html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http://lastmoment-vatikan.lastmoment.cz/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eximtours.cz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infozeme.jsp</a:t>
            </a:r>
            <a:r>
              <a:rPr lang="cs-CZ" dirty="0" smtClean="0">
                <a:hlinkClick r:id="rId5"/>
              </a:rPr>
              <a:t>?</a:t>
            </a:r>
            <a:r>
              <a:rPr lang="cs-CZ" dirty="0" err="1" smtClean="0">
                <a:hlinkClick r:id="rId5"/>
              </a:rPr>
              <a:t>zeme</a:t>
            </a:r>
            <a:r>
              <a:rPr lang="cs-CZ" dirty="0" smtClean="0">
                <a:hlinkClick r:id="rId5"/>
              </a:rPr>
              <a:t>=385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http://www.2zszdar.cz/divy/k06_A.</a:t>
            </a:r>
            <a:r>
              <a:rPr lang="cs-CZ" dirty="0" err="1" smtClean="0">
                <a:hlinkClick r:id="rId6"/>
              </a:rPr>
              <a:t>htm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167</Words>
  <Application>Microsoft Office PowerPoint</Application>
  <PresentationFormat>Předvádění na obrazovce (4:3)</PresentationFormat>
  <Paragraphs>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Itálie</vt:lpstr>
      <vt:lpstr>Itálie</vt:lpstr>
      <vt:lpstr>Itálie mapa</vt:lpstr>
      <vt:lpstr>Itálie vlajka</vt:lpstr>
      <vt:lpstr>Vatikán</vt:lpstr>
      <vt:lpstr>Sicílie</vt:lpstr>
      <vt:lpstr>Koloseum</vt:lpstr>
      <vt:lpstr>Otázky a úkoly: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Dum</cp:lastModifiedBy>
  <cp:revision>21</cp:revision>
  <dcterms:created xsi:type="dcterms:W3CDTF">2013-05-02T15:54:26Z</dcterms:created>
  <dcterms:modified xsi:type="dcterms:W3CDTF">2013-09-03T15:34:10Z</dcterms:modified>
</cp:coreProperties>
</file>