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9" r:id="rId4"/>
    <p:sldId id="266" r:id="rId5"/>
    <p:sldId id="265" r:id="rId6"/>
    <p:sldId id="264" r:id="rId7"/>
    <p:sldId id="263" r:id="rId8"/>
    <p:sldId id="262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nivlajky.cz/ukrajina" TargetMode="External"/><Relationship Id="rId2" Type="http://schemas.openxmlformats.org/officeDocument/2006/relationships/hyperlink" Target="http://www.mapa-sveta.info/tag/mapa-ukrajin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urisimo.cz/ukrajina/informace/historie-ukrajiny/" TargetMode="External"/><Relationship Id="rId4" Type="http://schemas.openxmlformats.org/officeDocument/2006/relationships/hyperlink" Target="http://forum.valka.cz/viewtopic.php/t/1022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r>
              <a:rPr lang="cs-CZ" b="1" dirty="0" smtClean="0">
                <a:latin typeface="Andalus" pitchFamily="2" charset="-78"/>
                <a:cs typeface="Andalus" pitchFamily="2" charset="-78"/>
              </a:rPr>
              <a:t>		</a:t>
            </a:r>
          </a:p>
          <a:p>
            <a:pPr>
              <a:buNone/>
            </a:pPr>
            <a:r>
              <a:rPr lang="cs-CZ" b="1" dirty="0" smtClean="0">
                <a:solidFill>
                  <a:srgbClr val="0D0D0D"/>
                </a:solidFill>
              </a:rPr>
              <a:t>Název: VY_12_INOVACE_032_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</a:t>
            </a:r>
          </a:p>
          <a:p>
            <a:pPr>
              <a:buNone/>
            </a:pPr>
            <a:r>
              <a:rPr lang="cs-CZ" b="1" dirty="0" smtClean="0">
                <a:solidFill>
                  <a:srgbClr val="898989"/>
                </a:solidFill>
              </a:rPr>
              <a:t>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Ukrajina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10.3.2013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Klíčová slova: </a:t>
            </a:r>
            <a:r>
              <a:rPr lang="cs-CZ" dirty="0" smtClean="0"/>
              <a:t>Kyjev, Ukrajina</a:t>
            </a:r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</a:t>
            </a:r>
            <a:r>
              <a:rPr lang="cs-CZ" dirty="0" smtClean="0"/>
              <a:t>Ukrajina. Zjistí, </a:t>
            </a:r>
            <a:r>
              <a:rPr lang="cs-CZ" dirty="0" smtClean="0"/>
              <a:t>jak vypadá jeho vlajka, čím je  Ukrajina významná.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Ukrajina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</a:t>
            </a:r>
            <a:r>
              <a:rPr lang="cs-CZ" dirty="0" smtClean="0"/>
              <a:t>Ukrajina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Kyjev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603 700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45 644 419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ukrajinština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err="1" smtClean="0"/>
              <a:t>poloprezidentská</a:t>
            </a:r>
            <a:r>
              <a:rPr lang="cs-CZ" dirty="0" smtClean="0"/>
              <a:t>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pravoslavní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ukrajinská hřivna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Ukrajina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po Rusku nejrozsáhlejší evropskou zemí. </a:t>
            </a:r>
          </a:p>
          <a:p>
            <a:r>
              <a:rPr lang="cs-CZ" dirty="0" smtClean="0"/>
              <a:t>Je  to rovinatá krajina s úrodnými černozemními půdami.</a:t>
            </a:r>
          </a:p>
          <a:p>
            <a:r>
              <a:rPr lang="cs-CZ" dirty="0" smtClean="0"/>
              <a:t>Pěstuje se zde obilí, převážně pšenice a kukuřice.</a:t>
            </a:r>
          </a:p>
          <a:p>
            <a:r>
              <a:rPr lang="cs-CZ" dirty="0" smtClean="0"/>
              <a:t>Země je mimořádně bohatá na nerostné suroviny, především černé uhlí, železné a manganové rudy.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Ukrajina mapa</a:t>
            </a:r>
            <a:endParaRPr lang="cs-CZ" b="1" u="sng" dirty="0"/>
          </a:p>
        </p:txBody>
      </p:sp>
      <p:pic>
        <p:nvPicPr>
          <p:cNvPr id="6" name="Zástupný symbol pro obsah 5" descr="stažený soubor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3" y="1772816"/>
            <a:ext cx="6120681" cy="36004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Ukrajina vlajka</a:t>
            </a:r>
            <a:endParaRPr lang="cs-CZ" b="1" u="sng" dirty="0"/>
          </a:p>
        </p:txBody>
      </p:sp>
      <p:pic>
        <p:nvPicPr>
          <p:cNvPr id="4" name="Zástupný symbol pro obsah 3" descr="u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0611" y="1600200"/>
            <a:ext cx="6782778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Kyjev</a:t>
            </a:r>
            <a:endParaRPr lang="cs-CZ" b="1" u="sng" dirty="0"/>
          </a:p>
        </p:txBody>
      </p:sp>
      <p:pic>
        <p:nvPicPr>
          <p:cNvPr id="4" name="Zástupný symbol pro obsah 3" descr="Kyjev_002_Maida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Ukrajina</a:t>
            </a:r>
            <a:endParaRPr lang="cs-CZ" b="1" u="sng" dirty="0"/>
          </a:p>
        </p:txBody>
      </p:sp>
      <p:pic>
        <p:nvPicPr>
          <p:cNvPr id="5" name="Zástupný symbol pro obsah 4" descr="ukrajina-histor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7527" y="1600200"/>
            <a:ext cx="6788945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25963"/>
          </a:xfrm>
        </p:spPr>
        <p:txBody>
          <a:bodyPr/>
          <a:lstStyle/>
          <a:p>
            <a:r>
              <a:rPr lang="cs-CZ" dirty="0" smtClean="0"/>
              <a:t>1. Jaké je hlavní město Ukrajiny?</a:t>
            </a:r>
            <a:br>
              <a:rPr lang="cs-CZ" dirty="0" smtClean="0"/>
            </a:br>
            <a:r>
              <a:rPr lang="cs-CZ" dirty="0" smtClean="0"/>
              <a:t>2. Pomocí mapy zjistěte, zda se na Ukrajině nachází nějaké moře či </a:t>
            </a:r>
            <a:r>
              <a:rPr lang="cs-CZ" dirty="0" smtClean="0"/>
              <a:t>oceán.</a:t>
            </a:r>
            <a:endParaRPr lang="cs-CZ" dirty="0" smtClean="0"/>
          </a:p>
          <a:p>
            <a:r>
              <a:rPr lang="cs-CZ" dirty="0" smtClean="0"/>
              <a:t>3. Pomocí internetu a mapy zjistěte, </a:t>
            </a:r>
            <a:r>
              <a:rPr lang="cs-CZ" dirty="0" smtClean="0"/>
              <a:t>jaké </a:t>
            </a:r>
            <a:r>
              <a:rPr lang="cs-CZ" dirty="0" smtClean="0"/>
              <a:t>nerostné bohatství se nachází na Ukrajině.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http://www.mapa-</a:t>
            </a:r>
            <a:r>
              <a:rPr lang="cs-CZ" dirty="0" err="1" smtClean="0">
                <a:hlinkClick r:id="rId2"/>
              </a:rPr>
              <a:t>sveta.info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tag</a:t>
            </a:r>
            <a:r>
              <a:rPr lang="cs-CZ" dirty="0" smtClean="0">
                <a:hlinkClick r:id="rId2"/>
              </a:rPr>
              <a:t>/mapa-</a:t>
            </a:r>
            <a:r>
              <a:rPr lang="cs-CZ" dirty="0" err="1" smtClean="0">
                <a:hlinkClick r:id="rId2"/>
              </a:rPr>
              <a:t>ukrajiny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statnivlajky.cz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ukrajina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http://forum.valka.cz/viewtopic.php/t/102230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turisimo.cz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ukrajina</a:t>
            </a:r>
            <a:r>
              <a:rPr lang="cs-CZ" dirty="0" smtClean="0">
                <a:hlinkClick r:id="rId5"/>
              </a:rPr>
              <a:t>/informace/historie-</a:t>
            </a:r>
            <a:r>
              <a:rPr lang="cs-CZ" dirty="0" err="1" smtClean="0">
                <a:hlinkClick r:id="rId5"/>
              </a:rPr>
              <a:t>ukrajiny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122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Ukrajina</vt:lpstr>
      <vt:lpstr>Ukrajina</vt:lpstr>
      <vt:lpstr>Ukrajina mapa</vt:lpstr>
      <vt:lpstr>Ukrajina vlajka</vt:lpstr>
      <vt:lpstr>Kyjev</vt:lpstr>
      <vt:lpstr>Ukrajina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Dum</cp:lastModifiedBy>
  <cp:revision>19</cp:revision>
  <dcterms:created xsi:type="dcterms:W3CDTF">2013-05-02T15:54:26Z</dcterms:created>
  <dcterms:modified xsi:type="dcterms:W3CDTF">2013-09-03T15:45:47Z</dcterms:modified>
</cp:coreProperties>
</file>