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1" r:id="rId3"/>
    <p:sldId id="257" r:id="rId4"/>
    <p:sldId id="258" r:id="rId5"/>
    <p:sldId id="262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B0BC-103D-43A8-98E3-34A644FE7A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02194-6907-43E0-AD14-7A8DEF3325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B0BC-103D-43A8-98E3-34A644FE7A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02194-6907-43E0-AD14-7A8DEF3325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B0BC-103D-43A8-98E3-34A644FE7A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02194-6907-43E0-AD14-7A8DEF3325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B0BC-103D-43A8-98E3-34A644FE7A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02194-6907-43E0-AD14-7A8DEF3325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B0BC-103D-43A8-98E3-34A644FE7A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02194-6907-43E0-AD14-7A8DEF3325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B0BC-103D-43A8-98E3-34A644FE7A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02194-6907-43E0-AD14-7A8DEF3325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B0BC-103D-43A8-98E3-34A644FE7A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02194-6907-43E0-AD14-7A8DEF3325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B0BC-103D-43A8-98E3-34A644FE7A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02194-6907-43E0-AD14-7A8DEF3325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B0BC-103D-43A8-98E3-34A644FE7A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02194-6907-43E0-AD14-7A8DEF3325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B0BC-103D-43A8-98E3-34A644FE7A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02194-6907-43E0-AD14-7A8DEF3325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8B0BC-103D-43A8-98E3-34A644FE7A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402194-6907-43E0-AD14-7A8DEF3325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28B0BC-103D-43A8-98E3-34A644FE7A3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402194-6907-43E0-AD14-7A8DEF3325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28cr.jpg" TargetMode="External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" dirty="0"/>
              <a:t/>
            </a:r>
            <a:br>
              <a:rPr lang="es-ES" dirty="0"/>
            </a:br>
            <a:r>
              <a:rPr lang="es-ES" dirty="0"/>
              <a:t/>
            </a:r>
            <a:br>
              <a:rPr lang="es-ES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532859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MATEMATIKA 1. – 4. ROČNÍK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mtClean="0"/>
              <a:t>VY_32_INOVACE_03_14_geometrie </a:t>
            </a:r>
            <a:r>
              <a:rPr lang="cs-CZ" dirty="0" smtClean="0"/>
              <a:t>(kruh 1)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93305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Kruh je rovinný geometrický </a:t>
            </a:r>
            <a:r>
              <a:rPr lang="cs-CZ" sz="3200" dirty="0" smtClean="0"/>
              <a:t>útvar.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Nemá žádné </a:t>
            </a:r>
            <a:r>
              <a:rPr lang="cs-CZ" sz="3200" dirty="0" smtClean="0"/>
              <a:t>vrcholy.</a:t>
            </a:r>
            <a:endParaRPr lang="cs-CZ" sz="3200" dirty="0"/>
          </a:p>
        </p:txBody>
      </p:sp>
      <p:pic>
        <p:nvPicPr>
          <p:cNvPr id="4" name="Obrázek 3" descr="kruh oranžový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1700808"/>
            <a:ext cx="4591404" cy="459140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Kruh</a:t>
            </a:r>
            <a:endParaRPr lang="cs-CZ" dirty="0"/>
          </a:p>
        </p:txBody>
      </p:sp>
      <p:pic>
        <p:nvPicPr>
          <p:cNvPr id="4" name="Zástupný symbol pro obsah 5" descr="P111095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1412776"/>
            <a:ext cx="1884185" cy="2404864"/>
          </a:xfrm>
          <a:prstGeom prst="rect">
            <a:avLst/>
          </a:prstGeom>
        </p:spPr>
      </p:pic>
      <p:pic>
        <p:nvPicPr>
          <p:cNvPr id="5" name="Obrázek 4" descr="P111095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9552" y="2420888"/>
            <a:ext cx="1785780" cy="17790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talíř 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940152" y="2347932"/>
            <a:ext cx="2775288" cy="2779860"/>
          </a:xfrm>
          <a:prstGeom prst="rect">
            <a:avLst/>
          </a:prstGeom>
        </p:spPr>
      </p:pic>
      <p:pic>
        <p:nvPicPr>
          <p:cNvPr id="7" name="Obrázek 6" descr="B28cr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259632" y="4509120"/>
            <a:ext cx="1905000" cy="1905000"/>
          </a:xfrm>
          <a:prstGeom prst="rect">
            <a:avLst/>
          </a:prstGeom>
        </p:spPr>
      </p:pic>
      <p:pic>
        <p:nvPicPr>
          <p:cNvPr id="8" name="Obrázek 7" descr="volant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707904" y="4437112"/>
            <a:ext cx="2244300" cy="2204864"/>
          </a:xfrm>
          <a:prstGeom prst="rect">
            <a:avLst/>
          </a:prstGeom>
        </p:spPr>
      </p:pic>
      <p:pic>
        <p:nvPicPr>
          <p:cNvPr id="9" name="Obrázek 8" descr="P1110959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971600" y="476672"/>
            <a:ext cx="1873387" cy="1438494"/>
          </a:xfrm>
          <a:prstGeom prst="rect">
            <a:avLst/>
          </a:prstGeom>
        </p:spPr>
      </p:pic>
      <p:pic>
        <p:nvPicPr>
          <p:cNvPr id="10" name="Obrázek 9" descr="P1110948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6876256" y="476672"/>
            <a:ext cx="1512168" cy="149520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Obtáhni barevně všechny </a:t>
            </a:r>
            <a:r>
              <a:rPr lang="cs-CZ" dirty="0" smtClean="0"/>
              <a:t>kruhy.</a:t>
            </a:r>
            <a:endParaRPr lang="cs-CZ" dirty="0"/>
          </a:p>
        </p:txBody>
      </p:sp>
      <p:pic>
        <p:nvPicPr>
          <p:cNvPr id="3" name="Zástupný symbol pro obsah 3" descr="Kruh slunce a květiny 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1124744"/>
            <a:ext cx="7298221" cy="541544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Spoj podle čísel všechny kruhy. Co vzniklo?</a:t>
            </a:r>
            <a:endParaRPr lang="cs-CZ" sz="3200" dirty="0"/>
          </a:p>
        </p:txBody>
      </p:sp>
      <p:pic>
        <p:nvPicPr>
          <p:cNvPr id="3" name="Obrázek 2" descr="Kruh spoj podle číse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1122902"/>
            <a:ext cx="7992888" cy="54486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Prezentace je určena pro interaktivní tabule a práci se speciálním perem.</a:t>
            </a:r>
          </a:p>
          <a:p>
            <a:r>
              <a:rPr lang="cs-CZ" sz="2000" dirty="0" smtClean="0"/>
              <a:t>Ve snímku č. 2 se žáci seznámí s tvarem kruhu.</a:t>
            </a:r>
          </a:p>
          <a:p>
            <a:r>
              <a:rPr lang="cs-CZ" sz="2000" dirty="0" smtClean="0"/>
              <a:t>Ve snímku č. 3 se žáci seznámí s předměty, které mají tvar kruhu. Dále mohou přemýšlet, které další předměty mají kruhový tvar, popř. je vyhledávat ve třídě.</a:t>
            </a:r>
          </a:p>
          <a:p>
            <a:r>
              <a:rPr lang="cs-CZ" sz="2000" dirty="0" smtClean="0"/>
              <a:t>Ve snímku č. 4 žáci perem obtahují hranice všech kruhů. Vhodné by bylo stranu vytisknout, aby děti mohly kruhy vybarvovat.</a:t>
            </a:r>
          </a:p>
          <a:p>
            <a:r>
              <a:rPr lang="cs-CZ" sz="2000" dirty="0" smtClean="0"/>
              <a:t>Ve snímku č. 5 žáci speciálním perem spojují kruhy od 1 do 11. Vznikne jim </a:t>
            </a:r>
            <a:r>
              <a:rPr lang="cs-CZ" sz="2000" smtClean="0"/>
              <a:t>tvar koruny.</a:t>
            </a:r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>
                <a:hlinkClick r:id="rId2"/>
              </a:rPr>
              <a:t>http://www.</a:t>
            </a:r>
            <a:r>
              <a:rPr lang="cs-CZ" sz="2400" dirty="0" err="1" smtClean="0">
                <a:hlinkClick r:id="rId2"/>
              </a:rPr>
              <a:t>eupenizeskolam.cz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uploads</a:t>
            </a:r>
            <a:r>
              <a:rPr lang="cs-CZ" sz="2400" dirty="0" smtClean="0">
                <a:hlinkClick r:id="rId2"/>
              </a:rPr>
              <a:t>/</a:t>
            </a:r>
            <a:r>
              <a:rPr lang="cs-CZ" sz="2400" dirty="0" err="1" smtClean="0">
                <a:hlinkClick r:id="rId2"/>
              </a:rPr>
              <a:t>images</a:t>
            </a:r>
            <a:r>
              <a:rPr lang="cs-CZ" sz="2400" dirty="0" smtClean="0">
                <a:hlinkClick r:id="rId2"/>
              </a:rPr>
              <a:t>/loga/loga_celek.</a:t>
            </a:r>
            <a:r>
              <a:rPr lang="cs-CZ" sz="2400" dirty="0" err="1" smtClean="0">
                <a:hlinkClick r:id="rId2"/>
              </a:rPr>
              <a:t>png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http://cs.wikipedia.org/wiki/Soubor:B28cr.jpg</a:t>
            </a:r>
            <a:endParaRPr lang="cs-CZ" sz="2400" dirty="0" smtClean="0"/>
          </a:p>
          <a:p>
            <a:r>
              <a:rPr lang="cs-CZ" sz="2400" i="1" dirty="0" smtClean="0"/>
              <a:t>Autorem materiálu a všech jeho částí, není-li uvedeno jinak, je Mgr. </a:t>
            </a:r>
            <a:r>
              <a:rPr lang="cs-CZ" sz="2400" i="1" smtClean="0"/>
              <a:t>Jana </a:t>
            </a:r>
            <a:r>
              <a:rPr lang="cs-CZ" sz="2400" i="1" smtClean="0"/>
              <a:t>Fabiánová.</a:t>
            </a:r>
            <a:endParaRPr lang="cs-CZ" sz="2400" dirty="0" smtClean="0"/>
          </a:p>
          <a:p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1640" y="429309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160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 </vt:lpstr>
      <vt:lpstr>Kruh je rovinný geometrický útvar. Nemá žádné vrcholy.</vt:lpstr>
      <vt:lpstr>Kruh</vt:lpstr>
      <vt:lpstr>Obtáhni barevně všechny kruhy.</vt:lpstr>
      <vt:lpstr>Spoj podle čísel všechny kruhy. Co vzniklo?</vt:lpstr>
      <vt:lpstr>Popis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 Fabián</dc:creator>
  <cp:lastModifiedBy>Martin Králík</cp:lastModifiedBy>
  <cp:revision>13</cp:revision>
  <dcterms:created xsi:type="dcterms:W3CDTF">2011-10-31T18:38:46Z</dcterms:created>
  <dcterms:modified xsi:type="dcterms:W3CDTF">2012-03-17T15:09:54Z</dcterms:modified>
</cp:coreProperties>
</file>