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60" r:id="rId5"/>
    <p:sldId id="262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5A517-46B3-4848-8755-FABC6B348AE2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23A01-997E-4C21-96A3-DFE34DEAA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ylinder_geometry.svg" TargetMode="External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VY_32_INOVACE_08_14_geometrie </a:t>
            </a:r>
            <a:r>
              <a:rPr lang="cs-CZ" dirty="0" smtClean="0"/>
              <a:t>(válec 1)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Válec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27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geometrické </a:t>
            </a:r>
            <a:r>
              <a:rPr lang="cs-CZ" dirty="0" smtClean="0"/>
              <a:t>těleso.</a:t>
            </a:r>
            <a:endParaRPr lang="cs-CZ" dirty="0" smtClean="0"/>
          </a:p>
          <a:p>
            <a:r>
              <a:rPr lang="cs-CZ" dirty="0" smtClean="0"/>
              <a:t>Jeho povrch je tvořen pláštěm, který se skládá ze dvou kruhů a obdélníku nebo </a:t>
            </a:r>
            <a:r>
              <a:rPr lang="cs-CZ" dirty="0" smtClean="0"/>
              <a:t>čtverce.</a:t>
            </a:r>
            <a:endParaRPr lang="cs-CZ" dirty="0"/>
          </a:p>
        </p:txBody>
      </p:sp>
      <p:pic>
        <p:nvPicPr>
          <p:cNvPr id="4" name="Obrázek 3" descr="118px-Cylinder_geometry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188640"/>
            <a:ext cx="1017329" cy="2008794"/>
          </a:xfrm>
          <a:prstGeom prst="rect">
            <a:avLst/>
          </a:prstGeom>
        </p:spPr>
      </p:pic>
      <p:pic>
        <p:nvPicPr>
          <p:cNvPr id="7" name="Obrázek 6" descr="plášť vál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11760" y="3140968"/>
            <a:ext cx="3570728" cy="359393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Válec</a:t>
            </a:r>
            <a:endParaRPr lang="cs-CZ" dirty="0"/>
          </a:p>
        </p:txBody>
      </p:sp>
      <p:pic>
        <p:nvPicPr>
          <p:cNvPr id="10" name="Obrázek 9" descr="válec dřevěn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404664"/>
            <a:ext cx="1725833" cy="2060848"/>
          </a:xfrm>
          <a:prstGeom prst="rect">
            <a:avLst/>
          </a:prstGeom>
        </p:spPr>
      </p:pic>
      <p:pic>
        <p:nvPicPr>
          <p:cNvPr id="11" name="Obrázek 10" descr="válec hrne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20272" y="404664"/>
            <a:ext cx="1667853" cy="1615528"/>
          </a:xfrm>
          <a:prstGeom prst="rect">
            <a:avLst/>
          </a:prstGeom>
        </p:spPr>
      </p:pic>
      <p:pic>
        <p:nvPicPr>
          <p:cNvPr id="13" name="Obrázek 12" descr="válec modrý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80312" y="4005064"/>
            <a:ext cx="1378325" cy="2492896"/>
          </a:xfrm>
          <a:prstGeom prst="rect">
            <a:avLst/>
          </a:prstGeom>
        </p:spPr>
      </p:pic>
      <p:pic>
        <p:nvPicPr>
          <p:cNvPr id="14" name="Obrázek 13" descr="válec plechov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83968" y="3645024"/>
            <a:ext cx="1838229" cy="2332543"/>
          </a:xfrm>
          <a:prstGeom prst="rect">
            <a:avLst/>
          </a:prstGeom>
        </p:spPr>
      </p:pic>
      <p:pic>
        <p:nvPicPr>
          <p:cNvPr id="16" name="Obrázek 15" descr="P112022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347864" y="1484784"/>
            <a:ext cx="1534691" cy="1412776"/>
          </a:xfrm>
          <a:prstGeom prst="rect">
            <a:avLst/>
          </a:prstGeom>
        </p:spPr>
      </p:pic>
      <p:pic>
        <p:nvPicPr>
          <p:cNvPr id="17" name="Obrázek 16" descr="válec toaleťák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3528" y="2852936"/>
            <a:ext cx="1469641" cy="2780928"/>
          </a:xfrm>
          <a:prstGeom prst="rect">
            <a:avLst/>
          </a:prstGeom>
        </p:spPr>
      </p:pic>
      <p:pic>
        <p:nvPicPr>
          <p:cNvPr id="18" name="Obrázek 17" descr="válec žlutý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84168" y="1916832"/>
            <a:ext cx="1190707" cy="2780928"/>
          </a:xfrm>
          <a:prstGeom prst="rect">
            <a:avLst/>
          </a:prstGeom>
        </p:spPr>
      </p:pic>
      <p:pic>
        <p:nvPicPr>
          <p:cNvPr id="19" name="Obrázek 18" descr="válec sprej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267744" y="3356992"/>
            <a:ext cx="860827" cy="314096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 a označ křížkem všechny </a:t>
            </a:r>
            <a:r>
              <a:rPr lang="cs-CZ" sz="3200" dirty="0" smtClean="0"/>
              <a:t>válce.</a:t>
            </a:r>
            <a:endParaRPr lang="cs-CZ" sz="3200" dirty="0"/>
          </a:p>
        </p:txBody>
      </p:sp>
      <p:pic>
        <p:nvPicPr>
          <p:cNvPr id="3" name="Obrázek 2" descr="P112025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124744"/>
            <a:ext cx="7337048" cy="557850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Označ všechny </a:t>
            </a:r>
            <a:r>
              <a:rPr lang="cs-CZ" sz="3200" dirty="0" smtClean="0"/>
              <a:t>válce. </a:t>
            </a:r>
            <a:endParaRPr lang="cs-CZ" sz="3200" dirty="0"/>
          </a:p>
        </p:txBody>
      </p:sp>
      <p:pic>
        <p:nvPicPr>
          <p:cNvPr id="3" name="Obrázek 2" descr="Válec vybarv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340768"/>
            <a:ext cx="8676456" cy="506615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Prezentace je určena pro interaktivní tabule a práci se speciálním perem.</a:t>
            </a:r>
          </a:p>
          <a:p>
            <a:r>
              <a:rPr lang="cs-CZ" sz="2000" dirty="0" smtClean="0"/>
              <a:t>Snímek č. 2 seznámí žáky s tvarem válce a tvarem jeho pláště. Jako doplňkovou práci můžete s žáky vystřihnout a slepit válec z papíru.</a:t>
            </a:r>
          </a:p>
          <a:p>
            <a:r>
              <a:rPr lang="cs-CZ" sz="2000" dirty="0" smtClean="0"/>
              <a:t>Snímek č. 3 ukazuje některé předměty s tvarem válce.</a:t>
            </a:r>
          </a:p>
          <a:p>
            <a:r>
              <a:rPr lang="cs-CZ" sz="2000" dirty="0" smtClean="0"/>
              <a:t>Na snímku č. 4 mají žáci za úkol vyhledat a označit všechny válce perem určeným pro práci s interaktivní tabulí.</a:t>
            </a:r>
          </a:p>
          <a:p>
            <a:r>
              <a:rPr lang="cs-CZ" sz="2000" dirty="0" smtClean="0"/>
              <a:t>Ve snímku č. 5 žáci vyhledávají a perem označují všechny válce. Mohou válce např. spočítat, </a:t>
            </a:r>
            <a:r>
              <a:rPr lang="cs-CZ" sz="2000" smtClean="0"/>
              <a:t>vybarvit apod.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/>
          </a:p>
          <a:p>
            <a:r>
              <a:rPr lang="cs-CZ" sz="2400" dirty="0" smtClean="0">
                <a:hlinkClick r:id="rId3"/>
              </a:rPr>
              <a:t>http://cs.wikipedia.org/wiki/Soubor:Cylinder_geometry.svg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Fabiánová.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5157192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165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</vt:lpstr>
      <vt:lpstr>Válec</vt:lpstr>
      <vt:lpstr>Válec</vt:lpstr>
      <vt:lpstr>Najdi a označ křížkem všechny válce.</vt:lpstr>
      <vt:lpstr>Označ všechny válce. 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21</cp:revision>
  <dcterms:created xsi:type="dcterms:W3CDTF">2012-01-07T16:14:35Z</dcterms:created>
  <dcterms:modified xsi:type="dcterms:W3CDTF">2012-03-17T15:00:22Z</dcterms:modified>
</cp:coreProperties>
</file>