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8A9C5-1FE8-4A04-80A0-343938C8B61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290A2-FD46-4E85-A4B1-0B47BCE05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2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1.jpeg"/><Relationship Id="rId2" Type="http://schemas.openxmlformats.org/officeDocument/2006/relationships/audio" Target="../media/audio1.wav"/><Relationship Id="rId16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0.jpeg"/><Relationship Id="rId5" Type="http://schemas.openxmlformats.org/officeDocument/2006/relationships/image" Target="../media/image5.jpe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4.jpeg"/><Relationship Id="rId9" Type="http://schemas.openxmlformats.org/officeDocument/2006/relationships/slide" Target="slide5.xml"/><Relationship Id="rId1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VY_32_INOVACE_09_14_geometrie </a:t>
            </a:r>
            <a:r>
              <a:rPr lang="cs-CZ" dirty="0" smtClean="0"/>
              <a:t>(válec 2)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 křížkem všechny </a:t>
            </a:r>
            <a:r>
              <a:rPr lang="cs-CZ" sz="3200" dirty="0" smtClean="0"/>
              <a:t>válce.</a:t>
            </a:r>
            <a:endParaRPr lang="cs-CZ" sz="3200" dirty="0"/>
          </a:p>
        </p:txBody>
      </p:sp>
      <p:pic>
        <p:nvPicPr>
          <p:cNvPr id="4" name="Obrázek 3" descr="stavebnice k vybarve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196752"/>
            <a:ext cx="7777020" cy="546236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všechny </a:t>
            </a:r>
            <a:r>
              <a:rPr lang="cs-CZ" sz="3200" dirty="0" smtClean="0"/>
              <a:t>válce.</a:t>
            </a:r>
            <a:endParaRPr lang="cs-CZ" sz="3200" dirty="0"/>
          </a:p>
        </p:txBody>
      </p:sp>
      <p:pic>
        <p:nvPicPr>
          <p:cNvPr id="3" name="Obrázek 2" descr="válec modrý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404664"/>
            <a:ext cx="743770" cy="1345214"/>
          </a:xfrm>
          <a:prstGeom prst="rect">
            <a:avLst/>
          </a:prstGeom>
        </p:spPr>
      </p:pic>
      <p:pic>
        <p:nvPicPr>
          <p:cNvPr id="4" name="Obrázek 3" descr="válec toaleťák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668344" y="260648"/>
            <a:ext cx="948033" cy="1793915"/>
          </a:xfrm>
          <a:prstGeom prst="rect">
            <a:avLst/>
          </a:prstGeom>
        </p:spPr>
      </p:pic>
      <p:pic>
        <p:nvPicPr>
          <p:cNvPr id="5" name="Obrázek 4" descr="válec plechovka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339752" y="2492896"/>
            <a:ext cx="1406181" cy="1784314"/>
          </a:xfrm>
          <a:prstGeom prst="rect">
            <a:avLst/>
          </a:prstGeom>
        </p:spPr>
      </p:pic>
      <p:pic>
        <p:nvPicPr>
          <p:cNvPr id="6" name="Obrázek 5" descr="válec sprej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16016" y="4581128"/>
            <a:ext cx="584539" cy="2132856"/>
          </a:xfrm>
          <a:prstGeom prst="rect">
            <a:avLst/>
          </a:prstGeom>
        </p:spPr>
      </p:pic>
      <p:pic>
        <p:nvPicPr>
          <p:cNvPr id="7" name="Obrázek 6" descr="válec dřevěný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380312" y="4797152"/>
            <a:ext cx="1575433" cy="1881252"/>
          </a:xfrm>
          <a:prstGeom prst="rect">
            <a:avLst/>
          </a:prstGeom>
        </p:spPr>
      </p:pic>
      <p:pic>
        <p:nvPicPr>
          <p:cNvPr id="8" name="Obrázek 7" descr="válec hrnek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148064" y="1124744"/>
            <a:ext cx="2171909" cy="2103771"/>
          </a:xfrm>
          <a:prstGeom prst="rect">
            <a:avLst/>
          </a:prstGeom>
        </p:spPr>
      </p:pic>
      <p:pic>
        <p:nvPicPr>
          <p:cNvPr id="9" name="Obrázek 8" descr="krychle rubikovka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547664" y="1196752"/>
            <a:ext cx="1014038" cy="1268760"/>
          </a:xfrm>
          <a:prstGeom prst="rect">
            <a:avLst/>
          </a:prstGeom>
        </p:spPr>
      </p:pic>
      <p:pic>
        <p:nvPicPr>
          <p:cNvPr id="10" name="Obrázek 9" descr="kvádr kakao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724128" y="4005064"/>
            <a:ext cx="1036165" cy="2060848"/>
          </a:xfrm>
          <a:prstGeom prst="rect">
            <a:avLst/>
          </a:prstGeom>
        </p:spPr>
      </p:pic>
      <p:pic>
        <p:nvPicPr>
          <p:cNvPr id="11" name="Obrázek 10" descr="kvádr čaj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51520" y="4725144"/>
            <a:ext cx="2235112" cy="1988840"/>
          </a:xfrm>
          <a:prstGeom prst="rect">
            <a:avLst/>
          </a:prstGeom>
        </p:spPr>
      </p:pic>
      <p:pic>
        <p:nvPicPr>
          <p:cNvPr id="12" name="Obrázek 11" descr="krychle dřevěná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55576" y="2852936"/>
            <a:ext cx="1026535" cy="1214316"/>
          </a:xfrm>
          <a:prstGeom prst="rect">
            <a:avLst/>
          </a:prstGeom>
        </p:spPr>
      </p:pic>
      <p:pic>
        <p:nvPicPr>
          <p:cNvPr id="13" name="Obrázek 12" descr="válec sklenice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067944" y="1844824"/>
            <a:ext cx="781977" cy="1916832"/>
          </a:xfrm>
          <a:prstGeom prst="rect">
            <a:avLst/>
          </a:prstGeom>
        </p:spPr>
      </p:pic>
      <p:pic>
        <p:nvPicPr>
          <p:cNvPr id="14" name="Obrázek 13" descr="válec kelímek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2843808" y="4581128"/>
            <a:ext cx="1103497" cy="1791947"/>
          </a:xfrm>
          <a:prstGeom prst="rect">
            <a:avLst/>
          </a:prstGeom>
        </p:spPr>
      </p:pic>
      <p:pic>
        <p:nvPicPr>
          <p:cNvPr id="15" name="Obrázek 14" descr="P1120241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164288" y="2636912"/>
            <a:ext cx="1840673" cy="1923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3" name="Veselý obličej 2">
            <a:hlinkClick r:id="" action="ppaction://hlinkshowjump?jump=previousslide"/>
          </p:cNvPr>
          <p:cNvSpPr/>
          <p:nvPr/>
        </p:nvSpPr>
        <p:spPr>
          <a:xfrm>
            <a:off x="2267744" y="1844824"/>
            <a:ext cx="4392488" cy="4248472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2195736" y="1844824"/>
            <a:ext cx="4536504" cy="432048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Spočítej všechny </a:t>
            </a:r>
            <a:r>
              <a:rPr lang="cs-CZ" sz="3200" dirty="0" smtClean="0"/>
              <a:t>válce.</a:t>
            </a:r>
            <a:endParaRPr lang="cs-CZ" sz="3200" dirty="0"/>
          </a:p>
        </p:txBody>
      </p:sp>
      <p:pic>
        <p:nvPicPr>
          <p:cNvPr id="3" name="Obrázek 2" descr="Válec spočíte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21028"/>
            <a:ext cx="7992888" cy="557737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Seřaď válce od největšího po </a:t>
            </a:r>
            <a:r>
              <a:rPr lang="cs-CZ" sz="3200" dirty="0" smtClean="0"/>
              <a:t>nejmenší. </a:t>
            </a:r>
            <a:endParaRPr lang="cs-CZ" sz="3200" dirty="0"/>
          </a:p>
        </p:txBody>
      </p:sp>
      <p:pic>
        <p:nvPicPr>
          <p:cNvPr id="3" name="Obrázek 2" descr="válec modr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24328" y="3717032"/>
            <a:ext cx="1463040" cy="3035808"/>
          </a:xfrm>
          <a:prstGeom prst="rect">
            <a:avLst/>
          </a:prstGeom>
        </p:spPr>
      </p:pic>
      <p:pic>
        <p:nvPicPr>
          <p:cNvPr id="4" name="Obrázek 3" descr="válec červen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2204864"/>
            <a:ext cx="1252060" cy="2598024"/>
          </a:xfrm>
          <a:prstGeom prst="rect">
            <a:avLst/>
          </a:prstGeom>
        </p:spPr>
      </p:pic>
      <p:pic>
        <p:nvPicPr>
          <p:cNvPr id="5" name="Obrázek 4" descr="válec fialov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4293096"/>
            <a:ext cx="1043844" cy="2165976"/>
          </a:xfrm>
          <a:prstGeom prst="rect">
            <a:avLst/>
          </a:prstGeom>
        </p:spPr>
      </p:pic>
      <p:pic>
        <p:nvPicPr>
          <p:cNvPr id="6" name="Obrázek 5" descr="válec oranžový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64288" y="1484784"/>
            <a:ext cx="907798" cy="1883680"/>
          </a:xfrm>
          <a:prstGeom prst="rect">
            <a:avLst/>
          </a:prstGeom>
        </p:spPr>
      </p:pic>
      <p:pic>
        <p:nvPicPr>
          <p:cNvPr id="7" name="Obrázek 6" descr="válec růžový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91880" y="5157192"/>
            <a:ext cx="720080" cy="1494165"/>
          </a:xfrm>
          <a:prstGeom prst="rect">
            <a:avLst/>
          </a:prstGeom>
        </p:spPr>
      </p:pic>
      <p:pic>
        <p:nvPicPr>
          <p:cNvPr id="8" name="Obrázek 7" descr="válec zelený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08104" y="5301208"/>
            <a:ext cx="592709" cy="1229872"/>
          </a:xfrm>
          <a:prstGeom prst="rect">
            <a:avLst/>
          </a:prstGeom>
        </p:spPr>
      </p:pic>
      <p:pic>
        <p:nvPicPr>
          <p:cNvPr id="9" name="Obrázek 8" descr="válec žlutý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411760" y="4581128"/>
            <a:ext cx="432048" cy="8965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986 0.15695 L -0.78872 -0.37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00" y="-2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0.17801 L -0.33611 -0.105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0.15717 L 0.29722 -0.37824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24 0.12547 L -0.30955 0.0518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0" y="-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41 0.11157 L 0.22049 -0.44491 " pathEditMode="relative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73 0.09954 L 0.10156 -0.43611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5023 L 0.55121 -0.3069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0" y="-17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Ve snímku č. 2 žáci označují perem všechny válce. Pro toto je potřeba mít nainstalovaný program Q </a:t>
            </a:r>
            <a:r>
              <a:rPr lang="cs-CZ" sz="2000" dirty="0" err="1" smtClean="0"/>
              <a:t>Draw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Ve snímku č. 3 žáci vybírají všechny válce. Po kliknutí myší bude zobrazeno, zda je odpověď správná nebo špatná.</a:t>
            </a:r>
          </a:p>
          <a:p>
            <a:r>
              <a:rPr lang="cs-CZ" sz="2000" dirty="0" smtClean="0"/>
              <a:t>Snímky č. 4 a 5 zobrazují správnost odpovědi na snímek č. 3. Po kliknutí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 se vrátíte na snímek č. 3. pokud chcete pokračovat v prezentaci, klikněte vedle.</a:t>
            </a:r>
          </a:p>
          <a:p>
            <a:r>
              <a:rPr lang="cs-CZ" sz="2000" dirty="0" smtClean="0"/>
              <a:t>Ve snímku č. 6 žáci zjišťují počet válců. Mohou spočítat i kvádry nebo krychle. Pro lepší přehled mohou označovat objekty perem číslicí. Správnost kontroluje učitel.</a:t>
            </a:r>
          </a:p>
          <a:p>
            <a:r>
              <a:rPr lang="cs-CZ" sz="2000" dirty="0" smtClean="0"/>
              <a:t>Ve snímku č. 7 žáci řadí válce podle velikosti. Při kliknutí na špatný válec, se přemístí </a:t>
            </a:r>
            <a:r>
              <a:rPr lang="cs-CZ" sz="2000" smtClean="0"/>
              <a:t>ten správný.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78904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200</Words>
  <Application>Microsoft Office PowerPoint</Application>
  <PresentationFormat>Předvádění na obrazovce (4:3)</PresentationFormat>
  <Paragraphs>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</vt:lpstr>
      <vt:lpstr>Označ křížkem všechny válce.</vt:lpstr>
      <vt:lpstr>Vyber všechny válce.</vt:lpstr>
      <vt:lpstr>Správně</vt:lpstr>
      <vt:lpstr>Špatně</vt:lpstr>
      <vt:lpstr>Spočítej všechny válce.</vt:lpstr>
      <vt:lpstr>Seřaď válce od největšího po nejmenší. 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18</cp:revision>
  <dcterms:created xsi:type="dcterms:W3CDTF">2012-01-08T09:04:30Z</dcterms:created>
  <dcterms:modified xsi:type="dcterms:W3CDTF">2012-03-17T14:58:13Z</dcterms:modified>
</cp:coreProperties>
</file>