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9E722-C378-4F1F-8D96-5286EC083FE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C6840-2C41-441B-A1DA-2A8D8FD3C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image" Target="../media/image16.jpeg"/><Relationship Id="rId3" Type="http://schemas.openxmlformats.org/officeDocument/2006/relationships/image" Target="../media/image9.jpeg"/><Relationship Id="rId7" Type="http://schemas.openxmlformats.org/officeDocument/2006/relationships/image" Target="../media/image2.jpeg"/><Relationship Id="rId12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02cr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P04bcr.jpg" TargetMode="External"/><Relationship Id="rId5" Type="http://schemas.openxmlformats.org/officeDocument/2006/relationships/hyperlink" Target="http://cs.wikipedia.org/wiki/Soubor:B08cr.jpg" TargetMode="External"/><Relationship Id="rId4" Type="http://schemas.openxmlformats.org/officeDocument/2006/relationships/hyperlink" Target="http://cs.wikipedia.org/wiki/Soubor:A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VY_32_INOVACE_10_14_geometrie </a:t>
            </a:r>
            <a:r>
              <a:rPr lang="cs-CZ" dirty="0" smtClean="0"/>
              <a:t>(čtverec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Čtverec</a:t>
            </a:r>
            <a:endParaRPr lang="cs-CZ" dirty="0"/>
          </a:p>
        </p:txBody>
      </p:sp>
      <p:pic>
        <p:nvPicPr>
          <p:cNvPr id="4" name="Zástupný symbol pro obsah 3" descr="čtverec fia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1909564" cy="1973216"/>
          </a:xfrm>
        </p:spPr>
      </p:pic>
      <p:pic>
        <p:nvPicPr>
          <p:cNvPr id="5" name="Obrázek 4" descr="P11109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1484784"/>
            <a:ext cx="1990532" cy="2074168"/>
          </a:xfrm>
          <a:prstGeom prst="rect">
            <a:avLst/>
          </a:prstGeom>
        </p:spPr>
      </p:pic>
      <p:pic>
        <p:nvPicPr>
          <p:cNvPr id="6" name="Obrázek 5" descr="P11109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548680"/>
            <a:ext cx="2185812" cy="2232248"/>
          </a:xfrm>
          <a:prstGeom prst="rect">
            <a:avLst/>
          </a:prstGeom>
        </p:spPr>
      </p:pic>
      <p:pic>
        <p:nvPicPr>
          <p:cNvPr id="7" name="Obrázek 6" descr="P111096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3861048"/>
            <a:ext cx="2455402" cy="2420888"/>
          </a:xfrm>
          <a:prstGeom prst="rect">
            <a:avLst/>
          </a:prstGeom>
        </p:spPr>
      </p:pic>
      <p:pic>
        <p:nvPicPr>
          <p:cNvPr id="8" name="Obrázek 7" descr="IP04bc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44208" y="3212976"/>
            <a:ext cx="2193032" cy="2193032"/>
          </a:xfrm>
          <a:prstGeom prst="rect">
            <a:avLst/>
          </a:prstGeom>
        </p:spPr>
      </p:pic>
      <p:pic>
        <p:nvPicPr>
          <p:cNvPr id="9" name="Obrázek 8" descr="120px-P02c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4005064"/>
            <a:ext cx="1584176" cy="158417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barevně všechny </a:t>
            </a:r>
            <a:r>
              <a:rPr lang="cs-CZ" sz="3200" dirty="0" smtClean="0"/>
              <a:t>čtverce.</a:t>
            </a:r>
            <a:endParaRPr lang="cs-CZ" sz="3200" dirty="0"/>
          </a:p>
        </p:txBody>
      </p:sp>
      <p:pic>
        <p:nvPicPr>
          <p:cNvPr id="4" name="Zástupný symbol pro obsah 3" descr="Čtverec korá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39050" y="1179580"/>
            <a:ext cx="7277250" cy="50577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 </a:t>
            </a:r>
            <a:r>
              <a:rPr lang="cs-CZ" sz="3200" dirty="0" smtClean="0"/>
              <a:t>čtverce.</a:t>
            </a:r>
            <a:endParaRPr lang="cs-CZ" sz="3200" dirty="0"/>
          </a:p>
        </p:txBody>
      </p:sp>
      <p:pic>
        <p:nvPicPr>
          <p:cNvPr id="16" name="Obrázek 15" descr="P1110969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2348880"/>
            <a:ext cx="1594917" cy="1628800"/>
          </a:xfrm>
          <a:prstGeom prst="rect">
            <a:avLst/>
          </a:prstGeom>
        </p:spPr>
      </p:pic>
      <p:pic>
        <p:nvPicPr>
          <p:cNvPr id="17" name="Obrázek 16" descr="P1120112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4581128"/>
            <a:ext cx="1666448" cy="1700808"/>
          </a:xfrm>
          <a:prstGeom prst="rect">
            <a:avLst/>
          </a:prstGeom>
        </p:spPr>
      </p:pic>
      <p:pic>
        <p:nvPicPr>
          <p:cNvPr id="18" name="Obrázek 17" descr="IP04bcr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1412776"/>
            <a:ext cx="1112912" cy="1112912"/>
          </a:xfrm>
          <a:prstGeom prst="rect">
            <a:avLst/>
          </a:prstGeom>
        </p:spPr>
      </p:pic>
      <p:pic>
        <p:nvPicPr>
          <p:cNvPr id="19" name="Obrázek 18" descr="120px-P02cr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4437112"/>
            <a:ext cx="1097280" cy="1097280"/>
          </a:xfrm>
          <a:prstGeom prst="rect">
            <a:avLst/>
          </a:prstGeom>
        </p:spPr>
      </p:pic>
      <p:pic>
        <p:nvPicPr>
          <p:cNvPr id="20" name="Obrázek 19" descr="čtverec fial.JPG">
            <a:hlinkClick r:id="" action="ppaction://hlinkshowjump?jump=nextslide">
              <a:snd r:embed="rId2" name="applause.wav"/>
            </a:hlinkClick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1988840"/>
            <a:ext cx="2030352" cy="2098030"/>
          </a:xfrm>
          <a:prstGeom prst="rect">
            <a:avLst/>
          </a:prstGeom>
        </p:spPr>
      </p:pic>
      <p:pic>
        <p:nvPicPr>
          <p:cNvPr id="21" name="Obrázek 20" descr="kruh oranž.JP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39552" y="4653136"/>
            <a:ext cx="1030610" cy="1063552"/>
          </a:xfrm>
          <a:prstGeom prst="rect">
            <a:avLst/>
          </a:prstGeom>
        </p:spPr>
      </p:pic>
      <p:pic>
        <p:nvPicPr>
          <p:cNvPr id="22" name="Obrázek 21" descr="P1120120.JP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004048" y="5013176"/>
            <a:ext cx="2060320" cy="1299493"/>
          </a:xfrm>
          <a:prstGeom prst="rect">
            <a:avLst/>
          </a:prstGeom>
        </p:spPr>
      </p:pic>
      <p:pic>
        <p:nvPicPr>
          <p:cNvPr id="23" name="Obrázek 22" descr="A12.jp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347864" y="1772816"/>
            <a:ext cx="1307604" cy="1147021"/>
          </a:xfrm>
          <a:prstGeom prst="rect">
            <a:avLst/>
          </a:prstGeom>
        </p:spPr>
      </p:pic>
      <p:pic>
        <p:nvPicPr>
          <p:cNvPr id="24" name="Obrázek 23" descr="B08cr.jp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860032" y="3140968"/>
            <a:ext cx="1400944" cy="1400944"/>
          </a:xfrm>
          <a:prstGeom prst="rect">
            <a:avLst/>
          </a:prstGeom>
        </p:spPr>
      </p:pic>
      <p:pic>
        <p:nvPicPr>
          <p:cNvPr id="25" name="Zástupný symbol pro obsah 3" descr="P1110961.JPG">
            <a:hlinkClick r:id="rId8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13" cstate="print"/>
          <a:stretch>
            <a:fillRect/>
          </a:stretch>
        </p:blipFill>
        <p:spPr>
          <a:xfrm>
            <a:off x="539552" y="404664"/>
            <a:ext cx="2007524" cy="1508760"/>
          </a:xfrm>
        </p:spPr>
      </p:pic>
      <p:pic>
        <p:nvPicPr>
          <p:cNvPr id="26" name="Obrázek 25" descr="P1120110.JP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7092280" y="260648"/>
            <a:ext cx="1275606" cy="17008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Veselý obličej 4">
            <a:hlinkClick r:id="" action="ppaction://hlinkshowjump?jump=previousslide"/>
          </p:cNvPr>
          <p:cNvSpPr/>
          <p:nvPr/>
        </p:nvSpPr>
        <p:spPr>
          <a:xfrm>
            <a:off x="2123728" y="1628800"/>
            <a:ext cx="4680520" cy="439248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2123728" y="1772816"/>
            <a:ext cx="4464496" cy="437078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Zapiš všechny čtverce na </a:t>
            </a:r>
            <a:r>
              <a:rPr lang="cs-CZ" sz="3200" dirty="0" smtClean="0"/>
              <a:t>obrázku.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_______________________________________</a:t>
            </a:r>
            <a:endParaRPr lang="cs-CZ" sz="3200" dirty="0"/>
          </a:p>
        </p:txBody>
      </p:sp>
      <p:pic>
        <p:nvPicPr>
          <p:cNvPr id="5" name="Obrázek 4" descr="čtverce napi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3068960"/>
            <a:ext cx="8659368" cy="2758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Tato prezentace je určena pro interaktivní tabuli se speciálním perem.</a:t>
            </a:r>
          </a:p>
          <a:p>
            <a:r>
              <a:rPr lang="cs-CZ" sz="2000" dirty="0" smtClean="0"/>
              <a:t>Ve snímku č. 2 si žáci připomenou předměty ve tvaru čtverce. Dále mohou např. ve třídě hledat další předměty.</a:t>
            </a:r>
          </a:p>
          <a:p>
            <a:r>
              <a:rPr lang="cs-CZ" sz="2000" dirty="0" smtClean="0"/>
              <a:t>Ve snímku č. 3 barevně obtahují všechny čtverce perem.</a:t>
            </a:r>
          </a:p>
          <a:p>
            <a:r>
              <a:rPr lang="cs-CZ" sz="2000" dirty="0" smtClean="0"/>
              <a:t>Ve snímku č. 4 mají žáci za úkol vybrat všechny čtverce. Pokud kliknou na správný – ukáže se </a:t>
            </a:r>
            <a:r>
              <a:rPr lang="cs-CZ" sz="2000" dirty="0" err="1" smtClean="0"/>
              <a:t>smajlík</a:t>
            </a:r>
            <a:r>
              <a:rPr lang="cs-CZ" sz="2000" dirty="0" smtClean="0"/>
              <a:t> „</a:t>
            </a:r>
            <a:r>
              <a:rPr lang="cs-CZ" sz="2000" i="1" dirty="0" smtClean="0"/>
              <a:t>správně“ </a:t>
            </a:r>
            <a:r>
              <a:rPr lang="cs-CZ" sz="2000" dirty="0" smtClean="0"/>
              <a:t>a žák uslyší zatleskání.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obrázek přeskočí zpět na č.4. Pokud klikne na nesprávný – ukáže se </a:t>
            </a:r>
            <a:r>
              <a:rPr lang="cs-CZ" sz="2000" dirty="0" err="1" smtClean="0"/>
              <a:t>smajlík</a:t>
            </a:r>
            <a:r>
              <a:rPr lang="cs-CZ" sz="2000" dirty="0" smtClean="0"/>
              <a:t> „</a:t>
            </a:r>
            <a:r>
              <a:rPr lang="cs-CZ" sz="2000" i="1" dirty="0" smtClean="0"/>
              <a:t>špatně“</a:t>
            </a:r>
            <a:r>
              <a:rPr lang="cs-CZ" sz="2000" dirty="0" smtClean="0"/>
              <a:t>. Po kliknutí na </a:t>
            </a:r>
            <a:r>
              <a:rPr lang="cs-CZ" sz="2000" dirty="0" err="1" smtClean="0"/>
              <a:t>smajlíka</a:t>
            </a:r>
            <a:r>
              <a:rPr lang="cs-CZ" sz="2000" dirty="0" smtClean="0"/>
              <a:t> obrázek opět přeskočí na č. 4. Pokud chcete postupovat dál, klikněte vedle.</a:t>
            </a:r>
          </a:p>
          <a:p>
            <a:r>
              <a:rPr lang="cs-CZ" sz="2000" dirty="0" smtClean="0"/>
              <a:t>Ve snímku č. 7 žáci píší perem názvy čtverců na řádek nahoře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http://cs.wikipedia.org/wiki/Soubor:P02cr.jpg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http://cs.wikipedia.org/wiki/Soubor:A12.jpg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http://cs.wikipedia.org/wiki/Soubor:B08cr.jpg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http://cs.wikipedia.org/wiki/Soubor:IP04bcr.jpg</a:t>
            </a:r>
            <a:endParaRPr lang="cs-CZ" sz="2400" dirty="0" smtClean="0"/>
          </a:p>
          <a:p>
            <a:r>
              <a:rPr lang="pt-BR" sz="2400" i="1" dirty="0" smtClean="0"/>
              <a:t>Matematika 4</a:t>
            </a:r>
            <a:r>
              <a:rPr lang="pt-BR" sz="2400" dirty="0" smtClean="0"/>
              <a:t>: </a:t>
            </a:r>
            <a:r>
              <a:rPr lang="pt-BR" sz="2400" i="1" dirty="0" smtClean="0"/>
              <a:t>Pracovní sešit</a:t>
            </a:r>
            <a:r>
              <a:rPr lang="pt-BR" sz="2400" dirty="0" smtClean="0"/>
              <a:t>. </a:t>
            </a:r>
            <a:r>
              <a:rPr lang="cs-CZ" sz="2400" dirty="0" smtClean="0"/>
              <a:t>Š</a:t>
            </a:r>
            <a:r>
              <a:rPr lang="pt-BR" sz="2400" dirty="0" smtClean="0"/>
              <a:t>esté vydání. Praha: Septima, spol. s r. o., 2007, s. 1. ISBN 978-80-7216-245-1. 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566124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221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</vt:lpstr>
      <vt:lpstr>Čtverec</vt:lpstr>
      <vt:lpstr>Obtáhni barevně všechny čtverce.</vt:lpstr>
      <vt:lpstr>Vyber čtverce.</vt:lpstr>
      <vt:lpstr>Správně</vt:lpstr>
      <vt:lpstr>Špatně</vt:lpstr>
      <vt:lpstr>Zapiš všechny čtverce na obrázku. _______________________________________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19</cp:revision>
  <dcterms:created xsi:type="dcterms:W3CDTF">2011-10-30T12:30:56Z</dcterms:created>
  <dcterms:modified xsi:type="dcterms:W3CDTF">2012-03-17T14:54:59Z</dcterms:modified>
</cp:coreProperties>
</file>