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7" r:id="rId4"/>
    <p:sldId id="256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8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791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601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397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466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319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161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42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553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211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033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6420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541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35B9175-A612-4C1A-9E77-62B90E54043E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39B312-F6DD-4F5F-A08E-44D16DF066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5.pn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746023439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VY_32_INOVACE_IV_Z2_8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USA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26. 3.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38211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1261" y="-171400"/>
            <a:ext cx="7772400" cy="1470025"/>
          </a:xfrm>
        </p:spPr>
        <p:txBody>
          <a:bodyPr/>
          <a:lstStyle/>
          <a:p>
            <a:r>
              <a:rPr lang="cs-CZ" dirty="0" smtClean="0"/>
              <a:t>Spojené státy americké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Flag of the United Stat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54" y="1124744"/>
            <a:ext cx="9144030" cy="481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833661" y="558924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i="1" dirty="0" err="1" smtClean="0"/>
              <a:t>The</a:t>
            </a:r>
            <a:r>
              <a:rPr lang="cs-CZ" i="1" dirty="0" smtClean="0"/>
              <a:t> United </a:t>
            </a:r>
            <a:r>
              <a:rPr lang="cs-CZ" i="1" dirty="0" err="1" smtClean="0"/>
              <a:t>States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America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30478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1704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8676456" cy="34747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Rozloha – 9,6 mil. km</a:t>
            </a:r>
            <a:r>
              <a:rPr lang="cs-CZ" sz="2400" baseline="30000" dirty="0" smtClean="0">
                <a:solidFill>
                  <a:schemeClr val="tx1"/>
                </a:solidFill>
              </a:rPr>
              <a:t>2  </a:t>
            </a:r>
            <a:r>
              <a:rPr lang="cs-CZ" sz="2400" b="1" dirty="0" smtClean="0">
                <a:solidFill>
                  <a:schemeClr val="tx1"/>
                </a:solidFill>
              </a:rPr>
              <a:t>(3. na světě)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Počet obyvatel – 312 mil. ob.  (3.)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Měna </a:t>
            </a:r>
            <a:r>
              <a:rPr lang="cs-CZ" sz="2400" smtClean="0">
                <a:solidFill>
                  <a:schemeClr val="tx1"/>
                </a:solidFill>
              </a:rPr>
              <a:t>– </a:t>
            </a:r>
            <a:r>
              <a:rPr lang="cs-CZ" sz="2400">
                <a:solidFill>
                  <a:schemeClr val="tx1"/>
                </a:solidFill>
              </a:rPr>
              <a:t>a</a:t>
            </a:r>
            <a:r>
              <a:rPr lang="cs-CZ" sz="2400" smtClean="0">
                <a:solidFill>
                  <a:schemeClr val="tx1"/>
                </a:solidFill>
              </a:rPr>
              <a:t>merický </a:t>
            </a:r>
            <a:r>
              <a:rPr lang="cs-CZ" sz="2400" dirty="0" smtClean="0">
                <a:solidFill>
                  <a:schemeClr val="tx1"/>
                </a:solidFill>
              </a:rPr>
              <a:t>dolar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Státní zřízení – federativní prezidentská republika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Map of USA with state nam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36912"/>
            <a:ext cx="6216125" cy="384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6483140"/>
            <a:ext cx="6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Autor:User:Andrew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c,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http://commons.wikimedia.org/wiki/File:Map_of_USA_with_state_names.svg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6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03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Vznik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Odtrhnutí 13 britských kolonií (</a:t>
            </a:r>
            <a:r>
              <a:rPr lang="en-US" sz="2400" dirty="0"/>
              <a:t>Massachusetts, New Jersey, New York, Rhode Island, Connecticut, New Hampshire, Pennsylvania, Delaware, Virginia, Maryland, North Carolina, South Carolina, </a:t>
            </a:r>
            <a:r>
              <a:rPr lang="en-US" sz="2400" dirty="0" smtClean="0"/>
              <a:t>Georgia</a:t>
            </a:r>
            <a:r>
              <a:rPr lang="cs-CZ" sz="2400" dirty="0" smtClean="0"/>
              <a:t>) – základ USA</a:t>
            </a:r>
          </a:p>
          <a:p>
            <a:r>
              <a:rPr lang="cs-CZ" sz="2400" dirty="0" smtClean="0"/>
              <a:t>4. 7. 1776 – Deklarace nezávislosti – samostatný stát</a:t>
            </a:r>
          </a:p>
          <a:p>
            <a:r>
              <a:rPr lang="cs-CZ" sz="2400" dirty="0" smtClean="0"/>
              <a:t>1783 – britské uznání nového státu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3074" name="Picture 2" descr="File:Declaration independen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214" y="3376297"/>
            <a:ext cx="4680520" cy="309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65951" y="6410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John Trumbull (1756–1843) Link back to Creator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infobox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template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wikidata:Q369263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http://commons.wikimedia.org/wiki/File:Declaration_independence.jpg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6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76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2725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Úřední jazyk – angličtina</a:t>
            </a:r>
          </a:p>
          <a:p>
            <a:r>
              <a:rPr lang="cs-CZ" sz="2400" dirty="0" smtClean="0"/>
              <a:t>Indiáni – původní obyvatelé</a:t>
            </a:r>
          </a:p>
          <a:p>
            <a:r>
              <a:rPr lang="cs-CZ" sz="2400" dirty="0" smtClean="0"/>
              <a:t>Běloši – kolonizátoři</a:t>
            </a:r>
          </a:p>
          <a:p>
            <a:r>
              <a:rPr lang="cs-CZ" sz="2400" dirty="0" smtClean="0"/>
              <a:t>Černoši – pracovní síla</a:t>
            </a:r>
          </a:p>
          <a:p>
            <a:r>
              <a:rPr lang="cs-CZ" sz="2400" dirty="0" smtClean="0"/>
              <a:t>Administrativní členění – 50 států (Aljaška – největší stát) </a:t>
            </a:r>
          </a:p>
          <a:p>
            <a:r>
              <a:rPr lang="cs-CZ" sz="2400" dirty="0" smtClean="0"/>
              <a:t>Hlava státu – prezident Barack Obama</a:t>
            </a:r>
          </a:p>
          <a:p>
            <a:r>
              <a:rPr lang="cs-CZ" sz="2400" dirty="0" smtClean="0"/>
              <a:t>(1. prezident – George Washington)</a:t>
            </a:r>
            <a:endParaRPr lang="cs-CZ" sz="2400" dirty="0"/>
          </a:p>
        </p:txBody>
      </p:sp>
      <p:pic>
        <p:nvPicPr>
          <p:cNvPr id="4098" name="Picture 2" descr="Soubor:Official portrait of Barack Obam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215" y="3129348"/>
            <a:ext cx="2581029" cy="351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19018" y="3842300"/>
            <a:ext cx="60875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Pete Souza, The Obama-Biden Transition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Project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http://commons.wikimedia.org/wiki/File:Official_portrait_of_Barack_Obama.jpg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4100" name="Picture 4" descr="File:Gilbert Stuart Williamstown Portrait of George Washingt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18471"/>
            <a:ext cx="2120515" cy="253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64323" y="4124067"/>
            <a:ext cx="83181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Gilbert Stuart (1755–1828) Link back to Creator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infobox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template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wikidata:Q41402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http://commons.wikimedia.org/wiki/File:Gilbert_Stuart_Williamstown_Portrait_of_George_Washington.jpg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04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1562" y="764704"/>
            <a:ext cx="9155562" cy="38884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Washington D.C. – Bílý dům – sídlo prezidenta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 - </a:t>
            </a:r>
            <a:r>
              <a:rPr lang="cs-CZ" sz="2400" dirty="0" err="1" smtClean="0"/>
              <a:t>Capitol</a:t>
            </a:r>
            <a:r>
              <a:rPr lang="cs-CZ" sz="2400" dirty="0" smtClean="0"/>
              <a:t> – sídlo Kongresu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 - Washington Monument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 - Pentagon – sídlo Ministerstva 					   obrany</a:t>
            </a:r>
          </a:p>
          <a:p>
            <a:r>
              <a:rPr lang="cs-CZ" sz="2400" dirty="0" smtClean="0"/>
              <a:t>1. New York City (19 mil. ob.)</a:t>
            </a:r>
          </a:p>
          <a:p>
            <a:r>
              <a:rPr lang="cs-CZ" sz="2400" dirty="0" smtClean="0"/>
              <a:t>2. Los Angeles (12,6 mil. ob.)</a:t>
            </a:r>
          </a:p>
          <a:p>
            <a:r>
              <a:rPr lang="cs-CZ" sz="2400" dirty="0" smtClean="0"/>
              <a:t>3. Chicago (9 mil. ob.)</a:t>
            </a:r>
          </a:p>
          <a:p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5122" name="Picture 2" descr="Soubor:White H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01248"/>
            <a:ext cx="7920880" cy="483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Uscapitolindayligh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668" y="2027950"/>
            <a:ext cx="594066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File:The Pentagon US Department of Defense build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09079"/>
            <a:ext cx="5544616" cy="350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File:WashMonument WhiteHous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668" y="2192221"/>
            <a:ext cx="6381893" cy="41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455" y="-67"/>
            <a:ext cx="9157455" cy="1143000"/>
          </a:xfrm>
        </p:spPr>
        <p:txBody>
          <a:bodyPr/>
          <a:lstStyle/>
          <a:p>
            <a:pPr algn="ctr"/>
            <a:r>
              <a:rPr lang="cs-CZ" dirty="0" smtClean="0"/>
              <a:t>Sídla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6132986"/>
            <a:ext cx="79208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http://commons.wikimedia.org/wiki/File:White_House.jpg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87388" y="6260507"/>
            <a:ext cx="57606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Autor:Kmccoy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http://commons.wikimedia.org/wiki/File:Uscapitolindaylight.jpg?uselang=cs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68951" y="6525782"/>
            <a:ext cx="55446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"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DoD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photo by Master Sgt. Ken Hammond, U.S. Air Force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.„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http://commons.wikimedia.org/wiki/File:The_Pentagon_US_Department_of_Defense_building.jpg?uselang=cs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68951" y="6285255"/>
            <a:ext cx="63953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U.S. Air Force Tech. Sgt. Andy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Dunaway,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http://commons.wikimedia.org/wiki/File:WashMonument_WhiteHouse.jpg?uselang=cs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30" name="Picture 10" descr="File:Manhattan3 am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707" y="3484385"/>
            <a:ext cx="4609075" cy="307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077401" y="6525782"/>
            <a:ext cx="46555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Autor:user:AngMoKio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http://commons.wikimedia.org/wiki/File:Manhattan3_amk.jpg?uselang=cs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32" name="Picture 12" descr="Soubor:LosAngeles0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185" y="3511783"/>
            <a:ext cx="4523826" cy="301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495816" y="6498384"/>
            <a:ext cx="45238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Autor:Thomas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Pintaric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http://commons.wikimedia.org/wiki/File:LosAngeles06.jpg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34" name="Picture 14" descr="Soubor:2010-02-19 3000x2000 chicago skyline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35" b="31137"/>
          <a:stretch/>
        </p:blipFill>
        <p:spPr bwMode="auto">
          <a:xfrm>
            <a:off x="1701578" y="4423054"/>
            <a:ext cx="6162674" cy="213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583668" y="6519446"/>
            <a:ext cx="62512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Crocker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http://commons.wikimedia.org/wiki/File:2010-02-19_3000x2000_chicago_skyline.jpg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8" name="Picture 2" descr="Soubor:Flag of the United States.sv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57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Vládní organizace</a:t>
            </a:r>
            <a:endParaRPr lang="cs-CZ" dirty="0"/>
          </a:p>
        </p:txBody>
      </p:sp>
      <p:pic>
        <p:nvPicPr>
          <p:cNvPr id="1026" name="Picture 2" descr="Soubor:CI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560" y="1412776"/>
            <a:ext cx="5040560" cy="5040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6429682"/>
            <a:ext cx="50405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http://commons.wikimedia.org/wiki/File:CIA.svg</a:t>
            </a:r>
          </a:p>
        </p:txBody>
      </p:sp>
      <p:pic>
        <p:nvPicPr>
          <p:cNvPr id="1028" name="Picture 4" descr="File:FBISea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02753"/>
            <a:ext cx="4176464" cy="430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6398648"/>
            <a:ext cx="41764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http://commons.wikimedia.org/wiki/File:FBISeal.png</a:t>
            </a:r>
          </a:p>
        </p:txBody>
      </p:sp>
      <p:pic>
        <p:nvPicPr>
          <p:cNvPr id="1030" name="Picture 6" descr="Soubor:NASA logo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768" y="3119988"/>
            <a:ext cx="4110710" cy="349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02768" y="6645126"/>
            <a:ext cx="419742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http://commons.wikimedia.org/wiki/File:NASA_logo.svg</a:t>
            </a:r>
          </a:p>
        </p:txBody>
      </p:sp>
      <p:pic>
        <p:nvPicPr>
          <p:cNvPr id="1034" name="Picture 10" descr="Soubor:NCIS Logo 2013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22268"/>
            <a:ext cx="6823738" cy="249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267744" y="6506469"/>
            <a:ext cx="49685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http://commons.wikimedia.org/wiki/File:NCIS_Logo_2013.png</a:t>
            </a:r>
          </a:p>
        </p:txBody>
      </p:sp>
      <p:pic>
        <p:nvPicPr>
          <p:cNvPr id="1036" name="Picture 12" descr="File:Flag of the National Security Agency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20369"/>
            <a:ext cx="3810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17807" y="6453341"/>
            <a:ext cx="381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Autor:National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Security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Agency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(NSA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),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http://commons.wikimedia.org/wiki/File:Flag_of_the_National_Security_Agency.png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9144000" cy="54006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CIA – nejvýznamnější </a:t>
            </a:r>
            <a:r>
              <a:rPr lang="cs-CZ" sz="2400" dirty="0" err="1" smtClean="0"/>
              <a:t>rozvětka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FBI – Federální úřad pro vyšetřování</a:t>
            </a:r>
          </a:p>
          <a:p>
            <a:endParaRPr lang="cs-CZ" sz="2400" dirty="0" smtClean="0"/>
          </a:p>
          <a:p>
            <a:r>
              <a:rPr lang="cs-CZ" sz="2400" dirty="0" smtClean="0"/>
              <a:t>NASA – Národní úřad pro letectví a kosmonautiku</a:t>
            </a:r>
          </a:p>
          <a:p>
            <a:endParaRPr lang="cs-CZ" sz="2400" dirty="0" smtClean="0"/>
          </a:p>
          <a:p>
            <a:r>
              <a:rPr lang="cs-CZ" sz="2400" dirty="0" smtClean="0"/>
              <a:t>NCIS – Námořní kriminální vyšetřovací služba</a:t>
            </a:r>
          </a:p>
          <a:p>
            <a:endParaRPr lang="cs-CZ" sz="2400" dirty="0" smtClean="0"/>
          </a:p>
          <a:p>
            <a:r>
              <a:rPr lang="cs-CZ" sz="2400" dirty="0" smtClean="0"/>
              <a:t>NSA – Národní bezpečnostní agentura</a:t>
            </a:r>
          </a:p>
          <a:p>
            <a:endParaRPr lang="cs-CZ" sz="2400" dirty="0"/>
          </a:p>
        </p:txBody>
      </p:sp>
      <p:pic>
        <p:nvPicPr>
          <p:cNvPr id="15" name="Picture 2" descr="Soubor:Flag of the United States.sv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07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113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Doplň slavné osobnosti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1946409" y="908720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 – Brad </a:t>
            </a:r>
            <a:r>
              <a:rPr lang="cs-CZ" sz="2400" dirty="0" err="1" smtClean="0">
                <a:solidFill>
                  <a:srgbClr val="FF0000"/>
                </a:solidFill>
              </a:rPr>
              <a:t>Pitt</a:t>
            </a:r>
            <a:r>
              <a:rPr lang="cs-CZ" sz="2400" dirty="0" smtClean="0">
                <a:solidFill>
                  <a:srgbClr val="FF0000"/>
                </a:solidFill>
              </a:rPr>
              <a:t> – herec (Mr. and Mrs. Smith)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 – Angelina </a:t>
            </a:r>
            <a:r>
              <a:rPr lang="cs-CZ" sz="2400" dirty="0" err="1" smtClean="0">
                <a:solidFill>
                  <a:srgbClr val="FF0000"/>
                </a:solidFill>
              </a:rPr>
              <a:t>Jolie</a:t>
            </a:r>
            <a:r>
              <a:rPr lang="cs-CZ" sz="2400" dirty="0" smtClean="0">
                <a:solidFill>
                  <a:srgbClr val="FF0000"/>
                </a:solidFill>
              </a:rPr>
              <a:t> – herečka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3 - Jon Bon </a:t>
            </a:r>
            <a:r>
              <a:rPr lang="cs-CZ" sz="2400" dirty="0" err="1" smtClean="0">
                <a:solidFill>
                  <a:srgbClr val="FF0000"/>
                </a:solidFill>
              </a:rPr>
              <a:t>Jovi</a:t>
            </a:r>
            <a:r>
              <a:rPr lang="cs-CZ" sz="2400" dirty="0" smtClean="0">
                <a:solidFill>
                  <a:srgbClr val="FF0000"/>
                </a:solidFill>
              </a:rPr>
              <a:t> – zpěvák</a:t>
            </a:r>
          </a:p>
        </p:txBody>
      </p:sp>
      <p:pic>
        <p:nvPicPr>
          <p:cNvPr id="2050" name="Picture 2" descr="File:Brad Pitt 2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53" y="2348880"/>
            <a:ext cx="2536511" cy="3807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6909" y="6194319"/>
            <a:ext cx="3069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Paul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Bird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en-US" sz="800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Uploaded by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MyCanon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http://commons.wikimedia.org/wiki/File:Brad_Pitt_2012.jpg</a:t>
            </a:r>
          </a:p>
        </p:txBody>
      </p:sp>
      <p:pic>
        <p:nvPicPr>
          <p:cNvPr id="2052" name="Picture 4" descr="Soubor:Angelina Jolie Cannes 20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52774"/>
            <a:ext cx="2592288" cy="379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1" y="6186198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Autor:Georges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Biard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http://commons.wikimedia.org/wiki/File:Angelina_Jolie_Cannes_2011.jpg</a:t>
            </a:r>
          </a:p>
        </p:txBody>
      </p:sp>
      <p:pic>
        <p:nvPicPr>
          <p:cNvPr id="2054" name="Picture 6" descr="Soubor:Jon Bon Jovi at the 2009 Tribeca Film Festival 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40248"/>
            <a:ext cx="2630472" cy="377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37488" y="6165502"/>
            <a:ext cx="29065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Autor:David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Shankbone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http://commons.wikimedia.org/wiki/File:Jon_Bon_Jovi_at_the_2009_Tribeca_Film_Festival_3.jpg</a:t>
            </a:r>
          </a:p>
        </p:txBody>
      </p:sp>
      <p:pic>
        <p:nvPicPr>
          <p:cNvPr id="18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2"/>
          <p:cNvSpPr txBox="1"/>
          <p:nvPr/>
        </p:nvSpPr>
        <p:spPr>
          <a:xfrm>
            <a:off x="95883" y="2132856"/>
            <a:ext cx="31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2"/>
          <p:cNvSpPr txBox="1"/>
          <p:nvPr/>
        </p:nvSpPr>
        <p:spPr>
          <a:xfrm>
            <a:off x="3103470" y="2174528"/>
            <a:ext cx="31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2"/>
          <p:cNvSpPr txBox="1"/>
          <p:nvPr/>
        </p:nvSpPr>
        <p:spPr>
          <a:xfrm>
            <a:off x="6362773" y="2174528"/>
            <a:ext cx="31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09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Soubor:Serena Wimbledon 2008 trim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6"/>
          <a:stretch/>
        </p:blipFill>
        <p:spPr bwMode="auto">
          <a:xfrm>
            <a:off x="368524" y="2877084"/>
            <a:ext cx="2471995" cy="336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oubor:Michael Phelps (thumb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82" b="31351"/>
          <a:stretch/>
        </p:blipFill>
        <p:spPr bwMode="auto">
          <a:xfrm>
            <a:off x="754703" y="899156"/>
            <a:ext cx="1690026" cy="158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113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Doplň slavné osobnosti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2743200" y="883912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4 - Michael </a:t>
            </a:r>
            <a:r>
              <a:rPr lang="cs-CZ" sz="2400" dirty="0" err="1">
                <a:solidFill>
                  <a:srgbClr val="FF0000"/>
                </a:solidFill>
              </a:rPr>
              <a:t>Phelps</a:t>
            </a:r>
            <a:r>
              <a:rPr lang="cs-CZ" sz="2400" dirty="0">
                <a:solidFill>
                  <a:srgbClr val="FF0000"/>
                </a:solidFill>
              </a:rPr>
              <a:t> – </a:t>
            </a:r>
            <a:r>
              <a:rPr lang="cs-CZ" sz="2400" dirty="0" smtClean="0">
                <a:solidFill>
                  <a:srgbClr val="FF0000"/>
                </a:solidFill>
              </a:rPr>
              <a:t>plavec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5 - </a:t>
            </a:r>
            <a:r>
              <a:rPr lang="cs-CZ" sz="2400" dirty="0" err="1" smtClean="0">
                <a:solidFill>
                  <a:srgbClr val="FF0000"/>
                </a:solidFill>
              </a:rPr>
              <a:t>Serena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Williams</a:t>
            </a:r>
            <a:r>
              <a:rPr lang="cs-CZ" sz="2400" dirty="0" smtClean="0">
                <a:solidFill>
                  <a:srgbClr val="FF0000"/>
                </a:solidFill>
              </a:rPr>
              <a:t> – tenistka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6 - Tyson Gay – atlet – sprinter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7 - </a:t>
            </a:r>
            <a:r>
              <a:rPr lang="cs-CZ" sz="2400" dirty="0" err="1" smtClean="0">
                <a:solidFill>
                  <a:srgbClr val="FF0000"/>
                </a:solidFill>
              </a:rPr>
              <a:t>Johnny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Depp</a:t>
            </a:r>
            <a:r>
              <a:rPr lang="cs-CZ" sz="2400" dirty="0" smtClean="0">
                <a:solidFill>
                  <a:srgbClr val="FF0000"/>
                </a:solidFill>
              </a:rPr>
              <a:t> – herec (Piráti z Karibiku)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707904" y="6113124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Autor:Tyson_Gay_Berlin_2009.JPG: Erik van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Leeuwen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derivative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work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MachoCarioca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(talk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),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http://commons.wikimedia.org/wiki/File:Tyson_Gay_Berlin_2009-2.JPG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8524" y="6267091"/>
            <a:ext cx="24623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http://commons.wikimedia.org/wiki/File:Serena_Wimbledon_2008_trim2.jpg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48031" y="2479820"/>
            <a:ext cx="1691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http://commons.wikimedia.org/wiki/File:Michael_Phelps_(thumb).jpg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6143980"/>
            <a:ext cx="20620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Autor:nicogenin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http://commons.wikimedia.org/wiki/File:Johnny_Depp_(July_2009)_1.jpg</a:t>
            </a:r>
          </a:p>
        </p:txBody>
      </p:sp>
      <p:pic>
        <p:nvPicPr>
          <p:cNvPr id="18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Tyson Gay Berlin 2009-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17656"/>
            <a:ext cx="2376264" cy="336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oubor:Johnny Depp (July 2009) 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35639"/>
            <a:ext cx="2062062" cy="332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2"/>
          <p:cNvSpPr txBox="1"/>
          <p:nvPr/>
        </p:nvSpPr>
        <p:spPr>
          <a:xfrm>
            <a:off x="368524" y="899156"/>
            <a:ext cx="31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2"/>
          <p:cNvSpPr txBox="1"/>
          <p:nvPr/>
        </p:nvSpPr>
        <p:spPr>
          <a:xfrm>
            <a:off x="-1" y="2710652"/>
            <a:ext cx="31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2"/>
          <p:cNvSpPr txBox="1"/>
          <p:nvPr/>
        </p:nvSpPr>
        <p:spPr>
          <a:xfrm>
            <a:off x="3322924" y="2710652"/>
            <a:ext cx="31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2"/>
          <p:cNvSpPr txBox="1"/>
          <p:nvPr/>
        </p:nvSpPr>
        <p:spPr>
          <a:xfrm>
            <a:off x="6415732" y="2710651"/>
            <a:ext cx="31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289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47795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</TotalTime>
  <Words>653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Aerodynamika</vt:lpstr>
      <vt:lpstr>1_Aerodynamika</vt:lpstr>
      <vt:lpstr>Prezentace aplikace PowerPoint</vt:lpstr>
      <vt:lpstr>Spojené státy americké</vt:lpstr>
      <vt:lpstr>Základní údaje</vt:lpstr>
      <vt:lpstr>Vznik USA</vt:lpstr>
      <vt:lpstr>Obyvatelstvo</vt:lpstr>
      <vt:lpstr>Sídla</vt:lpstr>
      <vt:lpstr>Vládní organizace</vt:lpstr>
      <vt:lpstr>Doplň slavné osobnosti</vt:lpstr>
      <vt:lpstr>Doplň slavné osobnosti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24</cp:revision>
  <dcterms:created xsi:type="dcterms:W3CDTF">2013-07-29T10:08:30Z</dcterms:created>
  <dcterms:modified xsi:type="dcterms:W3CDTF">2013-09-03T19:31:04Z</dcterms:modified>
</cp:coreProperties>
</file>