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FEEEF-376E-49D0-896C-F0457046B21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8C35B-9D08-4479-9545-AFE186CD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-IS22b_Ozna%C4%8Den%C3%AD_n%C3%A1zvu_ulice.jp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cs.wikipedia.org/wiki/Soubor:IJ02c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VY_32_INOVACE_11_14_geometrie (obdélník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Obdélník má čtyři pravé </a:t>
            </a:r>
            <a:r>
              <a:rPr lang="cs-CZ" sz="2800" dirty="0" smtClean="0"/>
              <a:t>úhly.</a:t>
            </a:r>
            <a:endParaRPr lang="cs-CZ" sz="2800" dirty="0"/>
          </a:p>
        </p:txBody>
      </p:sp>
      <p:pic>
        <p:nvPicPr>
          <p:cNvPr id="7" name="Obrázek 6" descr="oranžobdélník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492896"/>
            <a:ext cx="7197780" cy="3556550"/>
          </a:xfrm>
          <a:prstGeom prst="rect">
            <a:avLst/>
          </a:prstGeom>
        </p:spPr>
      </p:pic>
      <p:pic>
        <p:nvPicPr>
          <p:cNvPr id="8" name="Obrázek 7" descr="Úhel 1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1196752"/>
            <a:ext cx="487680" cy="487680"/>
          </a:xfrm>
          <a:prstGeom prst="rect">
            <a:avLst/>
          </a:prstGeom>
        </p:spPr>
      </p:pic>
      <p:pic>
        <p:nvPicPr>
          <p:cNvPr id="9" name="Obrázek 8" descr="Úhel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07704" y="1196752"/>
            <a:ext cx="490728" cy="490728"/>
          </a:xfrm>
          <a:prstGeom prst="rect">
            <a:avLst/>
          </a:prstGeom>
        </p:spPr>
      </p:pic>
      <p:pic>
        <p:nvPicPr>
          <p:cNvPr id="10" name="Obrázek 9" descr="Úhel 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1196752"/>
            <a:ext cx="490728" cy="490728"/>
          </a:xfrm>
          <a:prstGeom prst="rect">
            <a:avLst/>
          </a:prstGeom>
        </p:spPr>
      </p:pic>
      <p:pic>
        <p:nvPicPr>
          <p:cNvPr id="11" name="Obrázek 10" descr="Úhel 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07904" y="1196752"/>
            <a:ext cx="490728" cy="4907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0.00486 0.1956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11 0.04837 L 0.63455 0.1953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00" y="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2 -0.00417 L 0.53715 0.6321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0" y="3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.00625 L -0.28663 0.6321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00" y="3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Protilehlé strany jsou stejně </a:t>
            </a:r>
            <a:r>
              <a:rPr lang="cs-CZ" sz="2800" dirty="0" smtClean="0"/>
              <a:t>dlouhé.</a:t>
            </a:r>
            <a:endParaRPr lang="cs-CZ" sz="2800" dirty="0"/>
          </a:p>
        </p:txBody>
      </p:sp>
      <p:pic>
        <p:nvPicPr>
          <p:cNvPr id="4" name="Obrázek 3" descr="žlutobdél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2492896"/>
            <a:ext cx="6830444" cy="3234283"/>
          </a:xfrm>
          <a:prstGeom prst="rect">
            <a:avLst/>
          </a:prstGeom>
        </p:spPr>
      </p:pic>
      <p:pic>
        <p:nvPicPr>
          <p:cNvPr id="5" name="Obrázek 4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1052736"/>
            <a:ext cx="469900" cy="723900"/>
          </a:xfrm>
          <a:prstGeom prst="rect">
            <a:avLst/>
          </a:prstGeom>
        </p:spPr>
      </p:pic>
      <p:pic>
        <p:nvPicPr>
          <p:cNvPr id="6" name="Obrázek 5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35696" y="1052736"/>
            <a:ext cx="508000" cy="698500"/>
          </a:xfrm>
          <a:prstGeom prst="rect">
            <a:avLst/>
          </a:prstGeom>
        </p:spPr>
      </p:pic>
      <p:pic>
        <p:nvPicPr>
          <p:cNvPr id="7" name="Obrázek 6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1052736"/>
            <a:ext cx="457200" cy="711200"/>
          </a:xfrm>
          <a:prstGeom prst="rect">
            <a:avLst/>
          </a:prstGeom>
        </p:spPr>
      </p:pic>
      <p:pic>
        <p:nvPicPr>
          <p:cNvPr id="8" name="Obrázek 7" descr="čtyř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19872" y="1052736"/>
            <a:ext cx="482600" cy="673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0.05231 L 0.33663 0.10486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0.05416 L 0.67309 0.40069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L 0.17986 0.6726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00" y="3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7 L -0.29913 0.36759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Obdélník</a:t>
            </a:r>
            <a:endParaRPr lang="cs-CZ" sz="3200" dirty="0"/>
          </a:p>
        </p:txBody>
      </p:sp>
      <p:pic>
        <p:nvPicPr>
          <p:cNvPr id="4" name="Obrázek 3" descr="P11201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636912"/>
            <a:ext cx="2035424" cy="4077072"/>
          </a:xfrm>
          <a:prstGeom prst="rect">
            <a:avLst/>
          </a:prstGeom>
        </p:spPr>
      </p:pic>
      <p:pic>
        <p:nvPicPr>
          <p:cNvPr id="5" name="Obrázek 4" descr="P11201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1268760"/>
            <a:ext cx="1921315" cy="2799479"/>
          </a:xfrm>
          <a:prstGeom prst="rect">
            <a:avLst/>
          </a:prstGeom>
        </p:spPr>
      </p:pic>
      <p:pic>
        <p:nvPicPr>
          <p:cNvPr id="6" name="Obrázek 5" descr="P112012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4482794"/>
            <a:ext cx="3240360" cy="2043772"/>
          </a:xfrm>
          <a:prstGeom prst="rect">
            <a:avLst/>
          </a:prstGeom>
        </p:spPr>
      </p:pic>
      <p:pic>
        <p:nvPicPr>
          <p:cNvPr id="7" name="Obrázek 6" descr="P112012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5301208"/>
            <a:ext cx="2051720" cy="1282931"/>
          </a:xfrm>
          <a:prstGeom prst="rect">
            <a:avLst/>
          </a:prstGeom>
        </p:spPr>
      </p:pic>
      <p:pic>
        <p:nvPicPr>
          <p:cNvPr id="8" name="Obrázek 7" descr="IJ02c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24328" y="3573016"/>
            <a:ext cx="1146051" cy="1602869"/>
          </a:xfrm>
          <a:prstGeom prst="rect">
            <a:avLst/>
          </a:prstGeom>
        </p:spPr>
      </p:pic>
      <p:pic>
        <p:nvPicPr>
          <p:cNvPr id="9" name="Obrázek 8" descr="CZ-IS22b_Označení_názvu_ulic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32040" y="3573016"/>
            <a:ext cx="2284856" cy="608980"/>
          </a:xfrm>
          <a:prstGeom prst="rect">
            <a:avLst/>
          </a:prstGeom>
        </p:spPr>
      </p:pic>
      <p:pic>
        <p:nvPicPr>
          <p:cNvPr id="10" name="Zástupný symbol pro obsah 3" descr="P112011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476672"/>
            <a:ext cx="1481212" cy="1974949"/>
          </a:xfrm>
          <a:prstGeom prst="rect">
            <a:avLst/>
          </a:prstGeom>
        </p:spPr>
      </p:pic>
      <p:pic>
        <p:nvPicPr>
          <p:cNvPr id="11" name="Obrázek 10" descr="P112012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508104" y="548680"/>
            <a:ext cx="1253041" cy="2445328"/>
          </a:xfrm>
          <a:prstGeom prst="rect">
            <a:avLst/>
          </a:prstGeom>
        </p:spPr>
      </p:pic>
      <p:pic>
        <p:nvPicPr>
          <p:cNvPr id="12" name="Obrázek 11" descr="P1120114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020272" y="188640"/>
            <a:ext cx="1872208" cy="32197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křížkem všechny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3" name="Zástupný symbol pro obsah 3" descr="Obdélník hr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412776"/>
            <a:ext cx="6912768" cy="5079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Barevně obtáhni </a:t>
            </a:r>
            <a:r>
              <a:rPr lang="cs-CZ" sz="3200" dirty="0" smtClean="0"/>
              <a:t>obdélníky.</a:t>
            </a:r>
            <a:endParaRPr lang="cs-CZ" sz="3200" dirty="0"/>
          </a:p>
        </p:txBody>
      </p:sp>
      <p:pic>
        <p:nvPicPr>
          <p:cNvPr id="3" name="Zástupný symbol pro obsah 3" descr="P11109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268760"/>
            <a:ext cx="6994724" cy="52460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jsou animovány úhly obdélníku po klepnutí myší.</a:t>
            </a:r>
          </a:p>
          <a:p>
            <a:r>
              <a:rPr lang="cs-CZ" sz="2000" dirty="0" smtClean="0"/>
              <a:t>Ve snímku č. 3 se po klepnutí myší očíslují jednotlivé strany obdélníku. Strany i číslice jsou barevně odlišeny podle délky.</a:t>
            </a:r>
          </a:p>
          <a:p>
            <a:r>
              <a:rPr lang="cs-CZ" sz="2000" dirty="0" smtClean="0"/>
              <a:t>Ve snímku č. 4 si žáci mohou prohlédnout různé předměty, které mají tvar obdélníku.</a:t>
            </a:r>
          </a:p>
          <a:p>
            <a:r>
              <a:rPr lang="cs-CZ" sz="2000" dirty="0" smtClean="0"/>
              <a:t>Ve snímku č. 5 mají žáci za úkol označit křížkem všechny obdélníky. Křížky dělá perem.</a:t>
            </a:r>
          </a:p>
          <a:p>
            <a:r>
              <a:rPr lang="cs-CZ" sz="2000" dirty="0" smtClean="0"/>
              <a:t>Ve snímku </a:t>
            </a:r>
            <a:r>
              <a:rPr lang="cs-CZ" sz="2000" smtClean="0"/>
              <a:t>č. 6 </a:t>
            </a:r>
            <a:r>
              <a:rPr lang="cs-CZ" sz="2000" dirty="0" smtClean="0"/>
              <a:t>žáci vyhledávají na obrázku obdélníky a obtahují je různými barvami perem.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http://cs.wikipedia.org/wiki/Soubor:CZ-IS22b_Ozna%C4%8Den%C3%AD_n%C3%A1zvu_ulice.jpg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http://cs.wikipedia.org/wiki/Soubor:IJ02cr.jpg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515719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162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</vt:lpstr>
      <vt:lpstr>Obdélník má čtyři pravé úhly.</vt:lpstr>
      <vt:lpstr>Protilehlé strany jsou stejně dlouhé.</vt:lpstr>
      <vt:lpstr>Obdélník</vt:lpstr>
      <vt:lpstr>Označ křížkem všechny obdélníky.</vt:lpstr>
      <vt:lpstr>Barevně obtáhni obdélníky.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9</cp:revision>
  <dcterms:created xsi:type="dcterms:W3CDTF">2011-10-30T14:27:53Z</dcterms:created>
  <dcterms:modified xsi:type="dcterms:W3CDTF">2012-03-17T14:53:16Z</dcterms:modified>
</cp:coreProperties>
</file>