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7"/>
  </p:notesMasterIdLst>
  <p:sldIdLst>
    <p:sldId id="257" r:id="rId4"/>
    <p:sldId id="259" r:id="rId5"/>
    <p:sldId id="258" r:id="rId6"/>
    <p:sldId id="260" r:id="rId7"/>
    <p:sldId id="261" r:id="rId8"/>
    <p:sldId id="263" r:id="rId9"/>
    <p:sldId id="262" r:id="rId10"/>
    <p:sldId id="264" r:id="rId11"/>
    <p:sldId id="266" r:id="rId12"/>
    <p:sldId id="265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48" autoAdjust="0"/>
    <p:restoredTop sz="94660" autoAdjust="0"/>
  </p:normalViewPr>
  <p:slideViewPr>
    <p:cSldViewPr>
      <p:cViewPr>
        <p:scale>
          <a:sx n="75" d="100"/>
          <a:sy n="75" d="100"/>
        </p:scale>
        <p:origin x="-1182" y="-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96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3D863-1B94-49DC-A807-742DEA8B2C54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8DD585-D9E5-4A3A-AD6F-11198FD99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417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60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515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037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39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50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014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171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96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811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360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920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74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A7AD908-7007-4C2E-B03A-CD20D76E082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48F0D2-9CF2-4AD1-AC99-F458A5F541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openxmlformats.org/officeDocument/2006/relationships/image" Target="../media/image5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12" Type="http://schemas.openxmlformats.org/officeDocument/2006/relationships/image" Target="../media/image3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30.jpeg"/><Relationship Id="rId10" Type="http://schemas.openxmlformats.org/officeDocument/2006/relationships/image" Target="../media/image3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921691823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VY_32_INOVACE_IV_Z2_9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USA - východ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5. 4.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17442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1261" y="-171400"/>
            <a:ext cx="7772400" cy="1470025"/>
          </a:xfrm>
        </p:spPr>
        <p:txBody>
          <a:bodyPr/>
          <a:lstStyle/>
          <a:p>
            <a:r>
              <a:rPr lang="cs-CZ" dirty="0" smtClean="0"/>
              <a:t>Spojené státy americké - východ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Flag of the United Stat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54" y="1124744"/>
            <a:ext cx="9144030" cy="481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5589240"/>
            <a:ext cx="9143999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i="1" dirty="0" err="1" smtClean="0"/>
              <a:t>The</a:t>
            </a:r>
            <a:r>
              <a:rPr lang="cs-CZ" i="1" dirty="0" smtClean="0"/>
              <a:t> United </a:t>
            </a:r>
            <a:r>
              <a:rPr lang="cs-CZ" i="1" dirty="0" err="1" smtClean="0"/>
              <a:t>States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America - </a:t>
            </a:r>
            <a:r>
              <a:rPr lang="cs-CZ" i="1" dirty="0" err="1" smtClean="0"/>
              <a:t>east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50728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618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průmyslová oblast USA</a:t>
            </a:r>
          </a:p>
          <a:p>
            <a:r>
              <a:rPr lang="cs-CZ" sz="2400" dirty="0" smtClean="0"/>
              <a:t>Velká hustota – velká města</a:t>
            </a:r>
          </a:p>
          <a:p>
            <a:r>
              <a:rPr lang="cs-CZ" sz="2400" dirty="0" smtClean="0"/>
              <a:t>Naleziště nerostných surovin – v okolí Velkých jezer</a:t>
            </a:r>
          </a:p>
          <a:p>
            <a:r>
              <a:rPr lang="cs-CZ" sz="2400" dirty="0" smtClean="0"/>
              <a:t>Plochy vhodné pro zemědělství</a:t>
            </a:r>
          </a:p>
          <a:p>
            <a:endParaRPr lang="cs-CZ" sz="2400" dirty="0"/>
          </a:p>
        </p:txBody>
      </p:sp>
      <p:pic>
        <p:nvPicPr>
          <p:cNvPr id="4" name="Picture 2" descr="Soubor:Map of USA with state names.sv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19672" y="2636912"/>
            <a:ext cx="6216125" cy="384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6483140"/>
            <a:ext cx="6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Autor:User:Andrew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c,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 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http://commons.wikimedia.org/wiki/File:Map_of_USA_with_state_names.svg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7984" y="3068960"/>
            <a:ext cx="2880320" cy="187220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1352561">
            <a:off x="4869737" y="3043453"/>
            <a:ext cx="1790205" cy="110961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6320439">
            <a:off x="6008199" y="3967688"/>
            <a:ext cx="1790205" cy="34882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rot="194306">
            <a:off x="4519366" y="4066397"/>
            <a:ext cx="1351610" cy="77486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27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730" y="0"/>
            <a:ext cx="9149730" cy="1143000"/>
          </a:xfrm>
        </p:spPr>
        <p:txBody>
          <a:bodyPr/>
          <a:lstStyle/>
          <a:p>
            <a:pPr algn="ctr"/>
            <a:r>
              <a:rPr lang="cs-CZ" dirty="0" smtClean="0"/>
              <a:t>Doplň průmyslové středisko podle charakteristiky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30842" y="1484784"/>
            <a:ext cx="740088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Největší město USA, finanční centrum světa – </a:t>
            </a:r>
          </a:p>
          <a:p>
            <a:r>
              <a:rPr lang="cs-CZ" sz="2400" dirty="0" smtClean="0"/>
              <a:t>Centrum automobilového průmyslu (Ford, GMC) – </a:t>
            </a:r>
          </a:p>
          <a:p>
            <a:r>
              <a:rPr lang="cs-CZ" sz="2400" dirty="0" smtClean="0"/>
              <a:t>Významný přístav – </a:t>
            </a:r>
          </a:p>
          <a:p>
            <a:r>
              <a:rPr lang="cs-CZ" sz="2400" dirty="0" smtClean="0"/>
              <a:t>Hutnický průmysl, výroba oceli – </a:t>
            </a:r>
          </a:p>
          <a:p>
            <a:r>
              <a:rPr lang="cs-CZ" sz="2400" dirty="0" smtClean="0"/>
              <a:t>Univerzitní město (Harvard)- 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1524814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New York City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64288" y="1994913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Detroit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456578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Philadelphia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4536" y="2960967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Pittsburgh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3422632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Boston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9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79513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75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162" y="-24016"/>
            <a:ext cx="9169162" cy="1143000"/>
          </a:xfrm>
        </p:spPr>
        <p:txBody>
          <a:bodyPr/>
          <a:lstStyle/>
          <a:p>
            <a:pPr algn="ctr"/>
            <a:r>
              <a:rPr lang="cs-CZ" dirty="0" smtClean="0"/>
              <a:t>Spoj město s průmyslem a státem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31978" y="1988840"/>
            <a:ext cx="9144000" cy="3024336"/>
          </a:xfrm>
        </p:spPr>
        <p:txBody>
          <a:bodyPr numCol="3">
            <a:noAutofit/>
          </a:bodyPr>
          <a:lstStyle/>
          <a:p>
            <a:r>
              <a:rPr lang="cs-CZ" sz="2400" dirty="0" smtClean="0"/>
              <a:t>New York City</a:t>
            </a:r>
          </a:p>
          <a:p>
            <a:r>
              <a:rPr lang="cs-CZ" sz="2400" dirty="0" smtClean="0"/>
              <a:t>Detroit</a:t>
            </a:r>
          </a:p>
          <a:p>
            <a:r>
              <a:rPr lang="cs-CZ" sz="2400" dirty="0" smtClean="0"/>
              <a:t>Chicago</a:t>
            </a:r>
          </a:p>
          <a:p>
            <a:r>
              <a:rPr lang="cs-CZ" sz="2400" dirty="0" smtClean="0"/>
              <a:t>Philadelphia</a:t>
            </a:r>
          </a:p>
          <a:p>
            <a:r>
              <a:rPr lang="cs-CZ" sz="2400" dirty="0" smtClean="0"/>
              <a:t>Pittsburgh</a:t>
            </a:r>
          </a:p>
          <a:p>
            <a:r>
              <a:rPr lang="cs-CZ" sz="2400" dirty="0" smtClean="0"/>
              <a:t>Boston</a:t>
            </a:r>
          </a:p>
          <a:p>
            <a:endParaRPr lang="cs-CZ" sz="2400" dirty="0"/>
          </a:p>
          <a:p>
            <a:r>
              <a:rPr lang="cs-CZ" sz="2400" dirty="0" smtClean="0"/>
              <a:t>Illinois</a:t>
            </a:r>
          </a:p>
          <a:p>
            <a:r>
              <a:rPr lang="cs-CZ" sz="2400" dirty="0" err="1" smtClean="0"/>
              <a:t>Pennsylvania</a:t>
            </a:r>
            <a:endParaRPr lang="cs-CZ" sz="2400" dirty="0" smtClean="0"/>
          </a:p>
          <a:p>
            <a:r>
              <a:rPr lang="cs-CZ" sz="2400" dirty="0" err="1" smtClean="0"/>
              <a:t>Pennsylvania</a:t>
            </a:r>
            <a:endParaRPr lang="cs-CZ" sz="2400" dirty="0" smtClean="0"/>
          </a:p>
          <a:p>
            <a:r>
              <a:rPr lang="cs-CZ" sz="2400" dirty="0" smtClean="0"/>
              <a:t>Michigan</a:t>
            </a:r>
          </a:p>
          <a:p>
            <a:r>
              <a:rPr lang="cs-CZ" sz="2400" dirty="0" smtClean="0"/>
              <a:t>Massachusetts</a:t>
            </a:r>
          </a:p>
          <a:p>
            <a:r>
              <a:rPr lang="cs-CZ" sz="2400" dirty="0" smtClean="0"/>
              <a:t>New York</a:t>
            </a:r>
          </a:p>
          <a:p>
            <a:endParaRPr lang="cs-CZ" sz="2400" dirty="0"/>
          </a:p>
          <a:p>
            <a:r>
              <a:rPr lang="cs-CZ" sz="2400" dirty="0" smtClean="0"/>
              <a:t>auta, říční přístav</a:t>
            </a:r>
          </a:p>
          <a:p>
            <a:r>
              <a:rPr lang="cs-CZ" sz="2400" dirty="0" smtClean="0"/>
              <a:t>hutnictví</a:t>
            </a:r>
          </a:p>
          <a:p>
            <a:r>
              <a:rPr lang="cs-CZ" sz="2400" dirty="0" smtClean="0"/>
              <a:t>univerzita</a:t>
            </a:r>
          </a:p>
          <a:p>
            <a:r>
              <a:rPr lang="cs-CZ" sz="2400" dirty="0" smtClean="0"/>
              <a:t>přístav</a:t>
            </a:r>
          </a:p>
          <a:p>
            <a:r>
              <a:rPr lang="cs-CZ" sz="2400" dirty="0" smtClean="0"/>
              <a:t>obchod, finance</a:t>
            </a:r>
          </a:p>
          <a:p>
            <a:r>
              <a:rPr lang="cs-CZ" sz="2400" dirty="0" smtClean="0"/>
              <a:t>hutnictví</a:t>
            </a:r>
          </a:p>
          <a:p>
            <a:endParaRPr lang="cs-CZ" sz="24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67744" y="2276872"/>
            <a:ext cx="792088" cy="223224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4644008" y="4149080"/>
            <a:ext cx="1512168" cy="47667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31640" y="2708920"/>
            <a:ext cx="1728192" cy="93610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608004" y="2276872"/>
            <a:ext cx="1548172" cy="136815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403648" y="2204864"/>
            <a:ext cx="1800200" cy="91553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247964" y="2204864"/>
            <a:ext cx="1908212" cy="57606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036128" y="2780928"/>
            <a:ext cx="1167720" cy="86409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076056" y="2708920"/>
            <a:ext cx="1080120" cy="10081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799692" y="3176972"/>
            <a:ext cx="1404156" cy="9721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076056" y="3158108"/>
            <a:ext cx="1080120" cy="146764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271494" y="4149080"/>
            <a:ext cx="1932354" cy="47667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5364088" y="3212976"/>
            <a:ext cx="792088" cy="93610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66" y="779513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795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Detroit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Detroit GM headquarter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4896544" cy="351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4366180"/>
            <a:ext cx="591685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http://commons.wikimedia.org/wiki/File:Detroit_GM_headquarters.jpg</a:t>
            </a:r>
          </a:p>
        </p:txBody>
      </p:sp>
      <p:pic>
        <p:nvPicPr>
          <p:cNvPr id="1028" name="Picture 4" descr="Soubor:DetroitSkylin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74" y="3351427"/>
            <a:ext cx="4224025" cy="3168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76974" y="6519446"/>
            <a:ext cx="42240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Autor:Shawn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Wilson,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http://commons.wikimedia.org/wiki/File:DetroitSkyline.jpg</a:t>
            </a:r>
          </a:p>
        </p:txBody>
      </p:sp>
      <p:pic>
        <p:nvPicPr>
          <p:cNvPr id="1030" name="Picture 6" descr="Soubor:General Motors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99" y="2576411"/>
            <a:ext cx="2232248" cy="2220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9799" y="4745676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http://commons.wikimedia.org/wiki/File:General_Motors.svg</a:t>
            </a:r>
          </a:p>
        </p:txBody>
      </p:sp>
      <p:pic>
        <p:nvPicPr>
          <p:cNvPr id="1032" name="Picture 8" descr="Soubor:Ford Motor Company Logo.sv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752" y="2674231"/>
            <a:ext cx="28575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16728" y="3817232"/>
            <a:ext cx="2857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http://commons.wikimedia.org/wiki/File:Ford_Motor_Company_Logo.svg</a:t>
            </a:r>
          </a:p>
        </p:txBody>
      </p:sp>
      <p:pic>
        <p:nvPicPr>
          <p:cNvPr id="1034" name="Picture 10" descr="Soubor:Hummer wordmark.sv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240" y="5238203"/>
            <a:ext cx="5379623" cy="55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794268" y="5808027"/>
            <a:ext cx="537962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http://commons.wikimedia.org/wiki/File:Hummer_wordmark.svg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průmyslové centrum automobilového průmyslu, sídlo automobilek Ford, GMC, Chevrolet, Chrysler, Hummer, Buick</a:t>
            </a:r>
          </a:p>
          <a:p>
            <a:r>
              <a:rPr lang="cs-CZ" sz="2400" dirty="0" smtClean="0"/>
              <a:t>Vysoká zločinnost a nezaměstnanost</a:t>
            </a:r>
          </a:p>
          <a:p>
            <a:r>
              <a:rPr lang="cs-CZ" sz="2400" dirty="0" smtClean="0"/>
              <a:t>Většina obyvatel – černoši (82%)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18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New York Stock Exchange Flag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96752"/>
            <a:ext cx="3888432" cy="529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f/fd/National_Park_Service_9-11_Statue_of_Liberty_and_WTC_fi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30" y="3284984"/>
            <a:ext cx="3943930" cy="298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State Department Images WTC 9-11 North Tower and Woolworth Build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50006"/>
            <a:ext cx="3904526" cy="30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New York City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64356" y="6506910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Autor:C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. G. P.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Grey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http://commons.wikimedia.org/wiki/File:New_York_Stock_Exchange_Flags.jpg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6271104"/>
            <a:ext cx="3960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http://commons.wikimedia.org/wiki/File:National_Park_Service_9-11_Statue_of_Liberty_and_WTC_fire.jpg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44008" y="6306081"/>
            <a:ext cx="39045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http://commons.wikimedia.org/wiki/File:State_Department_Images_WTC_9-11_North_Tower_and_Woolworth_Building.jpg</a:t>
            </a:r>
          </a:p>
        </p:txBody>
      </p:sp>
      <p:pic>
        <p:nvPicPr>
          <p:cNvPr id="2050" name="Picture 2" descr="File:New-York-Jan200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441649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4149080"/>
            <a:ext cx="44164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Bernd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Untiedt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Germany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http://commons.wikimedia.org/wiki/File:New-York-Jan2005.jpg?uselang=cs</a:t>
            </a:r>
          </a:p>
        </p:txBody>
      </p:sp>
      <p:pic>
        <p:nvPicPr>
          <p:cNvPr id="2052" name="Picture 4" descr="File:Manhattan4 am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997" y="3867523"/>
            <a:ext cx="5139581" cy="269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782997" y="6565803"/>
            <a:ext cx="51395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Autor:user:AngMoKio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http://commons.wikimedia.org/wiki/File:Manhattan4_amk.jpg?uselang=cs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Wall Street – sídlo americké burzy</a:t>
            </a:r>
          </a:p>
          <a:p>
            <a:r>
              <a:rPr lang="cs-CZ" sz="2400" dirty="0" smtClean="0"/>
              <a:t>Světové obchodní centrum – 11. 9. 2001 bylo napadeno teroristickou organizací Al-</a:t>
            </a:r>
            <a:r>
              <a:rPr lang="cs-CZ" sz="2400" dirty="0" err="1" smtClean="0"/>
              <a:t>Kájda</a:t>
            </a:r>
            <a:r>
              <a:rPr lang="cs-CZ" sz="2400" dirty="0" smtClean="0"/>
              <a:t>. Unesena byla dvě dopravní letadla, která postupně vletěla do obou mrakodrapů. Třetí unesené letadlo zaútočilo na Pentagon. 4. mělo zničit Bílý dům, ale zřítilo se kus před Washingtonem D. C. </a:t>
            </a:r>
          </a:p>
          <a:p>
            <a:r>
              <a:rPr lang="cs-CZ" sz="2400" dirty="0" smtClean="0"/>
              <a:t>Čtvrť Manhattan – ostrov a historické centrum, mrakodrapy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437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Chicago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P101044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36" y="964734"/>
            <a:ext cx="4725848" cy="354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9836" y="4509120"/>
            <a:ext cx="47258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http://commons.wikimedia.org/wiki/File:P1010447.jpg</a:t>
            </a:r>
          </a:p>
        </p:txBody>
      </p:sp>
      <p:pic>
        <p:nvPicPr>
          <p:cNvPr id="3076" name="Picture 4" descr="Soubor:ChicagoEl by ikcyzrtei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52492"/>
            <a:ext cx="4725524" cy="354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39952" y="6519446"/>
            <a:ext cx="5004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Original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and author is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Ikcyzrteip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http://commons.wikimedia.org/wiki/File:ChicagoEl_by_ikcyzrteip.JPG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3. nejlidnatější město USA</a:t>
            </a:r>
          </a:p>
          <a:p>
            <a:r>
              <a:rPr lang="cs-CZ" sz="2400" dirty="0" smtClean="0"/>
              <a:t>Leží na pobřeží Michiganského jezera</a:t>
            </a:r>
          </a:p>
          <a:p>
            <a:r>
              <a:rPr lang="cs-CZ" sz="2400" dirty="0" smtClean="0"/>
              <a:t>Oproti New Yorku daleko čistší město – heslo: Město v zahradě</a:t>
            </a:r>
          </a:p>
          <a:p>
            <a:r>
              <a:rPr lang="cs-CZ" sz="2400" dirty="0" smtClean="0"/>
              <a:t>Sídlo společnosti Boeing</a:t>
            </a:r>
            <a:endParaRPr lang="cs-CZ" sz="2400" dirty="0"/>
          </a:p>
        </p:txBody>
      </p:sp>
      <p:pic>
        <p:nvPicPr>
          <p:cNvPr id="3078" name="Picture 6" descr="File:Gehry Pritzk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36862"/>
            <a:ext cx="5616624" cy="415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6393164"/>
            <a:ext cx="561662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http://commons.wikimedia.org/wiki/File:Gehry_Pritzker.JPG?uselang=cs</a:t>
            </a:r>
          </a:p>
        </p:txBody>
      </p:sp>
      <p:pic>
        <p:nvPicPr>
          <p:cNvPr id="3080" name="Picture 8" descr="Soubor:Chicago-map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011" y="1700808"/>
            <a:ext cx="4879978" cy="34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572000" y="2736927"/>
            <a:ext cx="720080" cy="33203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32011" y="5135094"/>
            <a:ext cx="48799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http://commons.wikimedia.org/wiki/File:Chicago-map.jpg</a:t>
            </a:r>
          </a:p>
        </p:txBody>
      </p:sp>
      <p:pic>
        <p:nvPicPr>
          <p:cNvPr id="3082" name="Picture 10" descr="File:Boeing wordmark.sv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27" y="2842641"/>
            <a:ext cx="5193774" cy="65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3186" y="3506489"/>
            <a:ext cx="518889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http://commons.wikimedia.org/wiki/File:Boeing_wordmark.svg</a:t>
            </a:r>
          </a:p>
        </p:txBody>
      </p:sp>
      <p:pic>
        <p:nvPicPr>
          <p:cNvPr id="3084" name="Picture 12" descr="Soubor:Britaw.b747-400.g-bnlo.arp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007" y="3599373"/>
            <a:ext cx="4544723" cy="289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291007" y="6519446"/>
            <a:ext cx="454472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http://commons.wikimedia.org/wiki/File:Britaw.b747-400.g-bnlo.arp.jpg</a:t>
            </a:r>
          </a:p>
        </p:txBody>
      </p:sp>
    </p:spTree>
    <p:extLst>
      <p:ext uri="{BB962C8B-B14F-4D97-AF65-F5344CB8AC3E}">
        <p14:creationId xmlns:p14="http://schemas.microsoft.com/office/powerpoint/2010/main" val="16718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 uiExpand="1" build="p"/>
      <p:bldP spid="7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Pittsburgh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Pittsburgh view-from-incline s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22" y="928402"/>
            <a:ext cx="4686810" cy="31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3222" y="4045131"/>
            <a:ext cx="46868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Autor:Dr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.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Cash,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http://commons.wikimedia.org/wiki/File:Pittsburgh_view-from-incline_sm.jpg</a:t>
            </a:r>
          </a:p>
        </p:txBody>
      </p:sp>
      <p:pic>
        <p:nvPicPr>
          <p:cNvPr id="5124" name="Picture 4" descr="File:Union Trust Building Pittsburg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96952"/>
            <a:ext cx="4602088" cy="345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6448518"/>
            <a:ext cx="460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Autor:HoboJones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http://commons.wikimedia.org/wiki/File:Union_Trust_Building_Pittsburgh.jpg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Město nese jméno bývalého ministerského předsedy W. </a:t>
            </a:r>
            <a:r>
              <a:rPr lang="cs-CZ" sz="2400" dirty="0" err="1" smtClean="0"/>
              <a:t>Pitta</a:t>
            </a:r>
            <a:endParaRPr lang="cs-CZ" sz="2400" dirty="0" smtClean="0"/>
          </a:p>
          <a:p>
            <a:r>
              <a:rPr lang="cs-CZ" sz="2400" dirty="0" smtClean="0"/>
              <a:t>Leží na soutoku 3 řek </a:t>
            </a:r>
            <a:r>
              <a:rPr lang="cs-CZ" sz="2400" dirty="0"/>
              <a:t>- </a:t>
            </a:r>
            <a:r>
              <a:rPr lang="cs-CZ" sz="2400" dirty="0" err="1"/>
              <a:t>Allegheny</a:t>
            </a:r>
            <a:r>
              <a:rPr lang="cs-CZ" sz="2400" dirty="0"/>
              <a:t>, Ohio a </a:t>
            </a:r>
            <a:r>
              <a:rPr lang="cs-CZ" sz="2400" dirty="0" err="1" smtClean="0"/>
              <a:t>Monongahela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Město medicíny, technologií a finančních </a:t>
            </a:r>
            <a:r>
              <a:rPr lang="cs-CZ" sz="2400" dirty="0" smtClean="0"/>
              <a:t>služeb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6718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Philadelphia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Philadelphia Night Skyl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432318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3861048"/>
            <a:ext cx="43231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Autor:Thesab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://commons.wikimedia.org/wiki/File:Philadelphia_Night_Skyline.jpg</a:t>
            </a:r>
          </a:p>
        </p:txBody>
      </p:sp>
      <p:pic>
        <p:nvPicPr>
          <p:cNvPr id="4100" name="Picture 4" descr="Soubor:Penn campus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97049"/>
            <a:ext cx="5531768" cy="292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47864" y="6521971"/>
            <a:ext cx="5472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Bryan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Y.W.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Shin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http://commons.wikimedia.org/wiki/File:Penn_campus_2.jpg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Největší město Pensylvánie</a:t>
            </a:r>
          </a:p>
          <a:p>
            <a:r>
              <a:rPr lang="cs-CZ" sz="2400" dirty="0" smtClean="0"/>
              <a:t>1790 – 1800 hlavní město USA</a:t>
            </a:r>
          </a:p>
          <a:p>
            <a:r>
              <a:rPr lang="cs-CZ" sz="2400" dirty="0" smtClean="0"/>
              <a:t>Nachází se </a:t>
            </a:r>
            <a:r>
              <a:rPr lang="cs-CZ" sz="2400" dirty="0" smtClean="0"/>
              <a:t>zde spousta vysokých škol a univerzit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18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Boston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Boston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808186"/>
            <a:ext cx="5184577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19" y="4696619"/>
            <a:ext cx="49545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Autor:Radek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Bednář,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http://commons.wikimedia.org/wiki/File:Boston15.jpg</a:t>
            </a:r>
          </a:p>
        </p:txBody>
      </p:sp>
      <p:pic>
        <p:nvPicPr>
          <p:cNvPr id="1028" name="Picture 4" descr="Soubor:Bost State hse z Court st CIMG071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2887890" cy="441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96136" y="6405613"/>
            <a:ext cx="28878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http://commons.wikimedia.org/wiki/File:Bost_State_hse_z_Court_st_CIMG0713.JPG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státu Massachusetts</a:t>
            </a:r>
          </a:p>
          <a:p>
            <a:r>
              <a:rPr lang="cs-CZ" sz="2400" dirty="0" smtClean="0"/>
              <a:t>Významný přístav</a:t>
            </a:r>
          </a:p>
          <a:p>
            <a:r>
              <a:rPr lang="cs-CZ" sz="2400" dirty="0" err="1" smtClean="0"/>
              <a:t>Sředisko</a:t>
            </a:r>
            <a:r>
              <a:rPr lang="cs-CZ" sz="2400" dirty="0" smtClean="0"/>
              <a:t> vzdělávání, zdravotnictví a kultury</a:t>
            </a:r>
          </a:p>
          <a:p>
            <a:r>
              <a:rPr lang="cs-CZ" sz="2400" dirty="0" smtClean="0"/>
              <a:t>Sportovní akce – Bostonský maraton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18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22" y="0"/>
            <a:ext cx="9152022" cy="1143000"/>
          </a:xfrm>
        </p:spPr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4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Statue of Liberty, 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11" y="1554467"/>
            <a:ext cx="662473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52870" y="6508737"/>
            <a:ext cx="66247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Autor:William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Warby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http://commons.wikimedia.org/wiki/File:Statue_of_Liberty,_NY.jpg</a:t>
            </a:r>
          </a:p>
        </p:txBody>
      </p:sp>
      <p:pic>
        <p:nvPicPr>
          <p:cNvPr id="2052" name="Picture 4" descr="Soubor:Brooklyn Bridge Postdl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466" y="2100566"/>
            <a:ext cx="5463463" cy="442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81534" y="6519400"/>
            <a:ext cx="54634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Autor:User:Postdlf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http://commons.wikimedia.org/wiki/File:Brooklyn_Bridge_Postdlf.jpg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33444" y="6448218"/>
            <a:ext cx="76104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Autor:Ed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Yourdon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http://commons.wikimedia.org/wiki/File:HDR_in_Sheep_Meadow,_Jul_2009_-_02.jpg?uselang=cs</a:t>
            </a:r>
          </a:p>
        </p:txBody>
      </p:sp>
      <p:pic>
        <p:nvPicPr>
          <p:cNvPr id="2056" name="Picture 8" descr="File:HDR in Sheep Meadow, Jul 2009 - 02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92"/>
          <a:stretch/>
        </p:blipFill>
        <p:spPr bwMode="auto">
          <a:xfrm>
            <a:off x="733478" y="2585590"/>
            <a:ext cx="7620000" cy="390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oubor:Lincoln with Inscriptio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34" y="2898174"/>
            <a:ext cx="2376264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4032" y="6440838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http://commons.wikimedia.org/wiki/File:Lincoln_with_Inscription.jpg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14529" y="6064241"/>
            <a:ext cx="4707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[[: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en:User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http://commons.wikimedia.org/wiki/File:Lincoln_memorial_dc_20041011_095847_1.3008x2000.jpg</a:t>
            </a:r>
          </a:p>
        </p:txBody>
      </p:sp>
      <p:pic>
        <p:nvPicPr>
          <p:cNvPr id="2060" name="Picture 12" descr="File:Lincoln memorial dc 20041011 095847 1.3008x200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369" y="2923191"/>
            <a:ext cx="4675517" cy="310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oubor:McDonalds Museum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812" y="3636428"/>
            <a:ext cx="4761780" cy="297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51990" y="6572620"/>
            <a:ext cx="47617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Autor:Bruce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Marlin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http://commons.wikimedia.org/wiki/File:McDonalds_Museum.jpg</a:t>
            </a:r>
          </a:p>
        </p:txBody>
      </p:sp>
      <p:pic>
        <p:nvPicPr>
          <p:cNvPr id="2064" name="Picture 16" descr="File:Ed Olczyk 2010-04-08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9" t="53979" r="1739"/>
          <a:stretch/>
        </p:blipFill>
        <p:spPr bwMode="auto">
          <a:xfrm>
            <a:off x="428600" y="4383616"/>
            <a:ext cx="2148314" cy="205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31333" y="6399464"/>
            <a:ext cx="25816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Autor:Michael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Miller,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://commons.wikimedia.org/wiki/File:Ed_Olczyk_2010-04-08.JPG</a:t>
            </a:r>
          </a:p>
        </p:txBody>
      </p:sp>
      <p:pic>
        <p:nvPicPr>
          <p:cNvPr id="2066" name="Picture 18" descr="Soubor:Jakub Voráček 2011-12-29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63" t="50712" r="29063" b="21648"/>
          <a:stretch/>
        </p:blipFill>
        <p:spPr bwMode="auto">
          <a:xfrm>
            <a:off x="3355346" y="4363756"/>
            <a:ext cx="2376264" cy="18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355413" y="617347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Autor:Michale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Miller,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http://commons.wikimedia.org/wiki/File:Jakub_Vor%C3%A1%C4%8Dek_2011-12-29.JPG </a:t>
            </a:r>
          </a:p>
        </p:txBody>
      </p:sp>
      <p:pic>
        <p:nvPicPr>
          <p:cNvPr id="2068" name="Picture 20" descr="http://upload.wikimedia.org/wikipedia/commons/c/ca/Boston_Bruins_Prince_of_Wales_Trophy_2013-06-07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09" t="44350" r="45438" b="43649"/>
          <a:stretch/>
        </p:blipFill>
        <p:spPr bwMode="auto">
          <a:xfrm>
            <a:off x="6444208" y="4360804"/>
            <a:ext cx="2023885" cy="2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44208" y="6365875"/>
            <a:ext cx="20238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Autor:Michael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Miller,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http://commons.wikimedia.org/wiki/File:Boston_Bruins_Prince_of_Wales_Trophy_2013-06-07.JPG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3"/>
            <a:ext cx="9144000" cy="5090651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 smtClean="0"/>
              <a:t>Socha Svobody – představuje přátelství a pomoc Francie při bojích za americkou nezávislost</a:t>
            </a:r>
          </a:p>
          <a:p>
            <a:r>
              <a:rPr lang="cs-CZ" sz="3400" dirty="0" smtClean="0"/>
              <a:t>Brooklyn </a:t>
            </a:r>
            <a:r>
              <a:rPr lang="cs-CZ" sz="3400" dirty="0" err="1" smtClean="0"/>
              <a:t>Bridge</a:t>
            </a:r>
            <a:r>
              <a:rPr lang="cs-CZ" sz="3400" dirty="0" smtClean="0"/>
              <a:t> – spojuje Manhattan a Brooklyn, jeden z nejstarších visutých mostů v USA</a:t>
            </a:r>
          </a:p>
          <a:p>
            <a:r>
              <a:rPr lang="cs-CZ" sz="3400" dirty="0" err="1" smtClean="0"/>
              <a:t>Central</a:t>
            </a:r>
            <a:r>
              <a:rPr lang="cs-CZ" sz="3400" dirty="0" smtClean="0"/>
              <a:t> Park (New York City) – největší městský park na světě</a:t>
            </a:r>
          </a:p>
          <a:p>
            <a:r>
              <a:rPr lang="cs-CZ" sz="3400" dirty="0" smtClean="0"/>
              <a:t>Památník prezidenta Lincolna – nejznámější prezidentský památník</a:t>
            </a:r>
          </a:p>
          <a:p>
            <a:r>
              <a:rPr lang="cs-CZ" sz="3400" dirty="0" smtClean="0"/>
              <a:t>Manhattan – největší koncentrace fastfoodů McDonald na světě</a:t>
            </a:r>
          </a:p>
          <a:p>
            <a:r>
              <a:rPr lang="cs-CZ" sz="3400" dirty="0" smtClean="0"/>
              <a:t>Lední hokej – kanadsko-americká NHL, rozmanité znaky a názvy klubů (Pittsburgh </a:t>
            </a:r>
            <a:r>
              <a:rPr lang="cs-CZ" sz="3400" dirty="0" err="1" smtClean="0"/>
              <a:t>Pinguins</a:t>
            </a:r>
            <a:r>
              <a:rPr lang="cs-CZ" sz="3400" dirty="0" smtClean="0"/>
              <a:t>, Philadelphia </a:t>
            </a:r>
            <a:r>
              <a:rPr lang="cs-CZ" sz="3400" dirty="0" err="1" smtClean="0"/>
              <a:t>Flyers</a:t>
            </a:r>
            <a:r>
              <a:rPr lang="cs-CZ" sz="3400" dirty="0" smtClean="0"/>
              <a:t>, Boston </a:t>
            </a:r>
            <a:r>
              <a:rPr lang="cs-CZ" sz="3400" dirty="0" err="1" smtClean="0"/>
              <a:t>Bruins</a:t>
            </a:r>
            <a:r>
              <a:rPr lang="cs-CZ" sz="3400" dirty="0" smtClean="0"/>
              <a:t>)</a:t>
            </a:r>
          </a:p>
          <a:p>
            <a:r>
              <a:rPr lang="cs-CZ" sz="3400" dirty="0" err="1" smtClean="0"/>
              <a:t>Willis</a:t>
            </a:r>
            <a:r>
              <a:rPr lang="cs-CZ" sz="3400" dirty="0" smtClean="0"/>
              <a:t> Tower (Chicago) – bývalá nejvyšší budova světa</a:t>
            </a:r>
          </a:p>
          <a:p>
            <a:pPr marL="45720" indent="0">
              <a:buNone/>
            </a:pPr>
            <a:endParaRPr lang="cs-CZ" sz="2400" dirty="0" smtClean="0"/>
          </a:p>
        </p:txBody>
      </p:sp>
      <p:pic>
        <p:nvPicPr>
          <p:cNvPr id="2070" name="Picture 22" descr="Soubor:Sears Tower ss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724" y="737442"/>
            <a:ext cx="44386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273942" y="6462570"/>
            <a:ext cx="44386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http://commons.wikimedia.org/wiki/File:Sears_Tower_ss.jpg</a:t>
            </a:r>
          </a:p>
        </p:txBody>
      </p:sp>
    </p:spTree>
    <p:extLst>
      <p:ext uri="{BB962C8B-B14F-4D97-AF65-F5344CB8AC3E}">
        <p14:creationId xmlns:p14="http://schemas.microsoft.com/office/powerpoint/2010/main" val="167184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3" grpId="0" uiExpand="1" build="p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324190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308</TotalTime>
  <Words>788</Words>
  <Application>Microsoft Office PowerPoint</Application>
  <PresentationFormat>Předvádění na obrazovce (4:3)</PresentationFormat>
  <Paragraphs>153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Aerodynamika</vt:lpstr>
      <vt:lpstr>1_Aerodynamika</vt:lpstr>
      <vt:lpstr>Prezentace aplikace PowerPoint</vt:lpstr>
      <vt:lpstr>Spojené státy americké - východ</vt:lpstr>
      <vt:lpstr>Obecně</vt:lpstr>
      <vt:lpstr>Doplň průmyslové středisko podle charakteristiky</vt:lpstr>
      <vt:lpstr>Spoj město s průmyslem a státem</vt:lpstr>
      <vt:lpstr>Detroit</vt:lpstr>
      <vt:lpstr>New York City</vt:lpstr>
      <vt:lpstr>Chicago</vt:lpstr>
      <vt:lpstr>Pittsburgh</vt:lpstr>
      <vt:lpstr>Philadelphia</vt:lpstr>
      <vt:lpstr>Boston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33</cp:revision>
  <dcterms:created xsi:type="dcterms:W3CDTF">2013-08-03T16:33:18Z</dcterms:created>
  <dcterms:modified xsi:type="dcterms:W3CDTF">2013-09-03T19:55:15Z</dcterms:modified>
</cp:coreProperties>
</file>