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82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F155AA2-08CB-4EAD-BB42-00DB8658F365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EC1E13B-108A-43C0-B2F6-95265615E0C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456845294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VY_32_INOVACE_IV_Z2_15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Simona Jiránková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Zeměpis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Ostrovní státy Karibského moře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1. 5.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jako výukový nebo k opakování učiva.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981097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348880"/>
            <a:ext cx="9144000" cy="1793167"/>
          </a:xfrm>
        </p:spPr>
        <p:txBody>
          <a:bodyPr/>
          <a:lstStyle/>
          <a:p>
            <a:pPr algn="ctr"/>
            <a:r>
              <a:rPr lang="cs-CZ" dirty="0" smtClean="0"/>
              <a:t>Ostrovní státy Karibského moře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3843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Obecně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3428" y="836712"/>
            <a:ext cx="9147428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Doplň podnebný pás oblasti – </a:t>
            </a:r>
          </a:p>
          <a:p>
            <a:r>
              <a:rPr lang="cs-CZ" sz="2400" dirty="0" smtClean="0"/>
              <a:t>Tyto ostrovy se dělí na – </a:t>
            </a:r>
          </a:p>
          <a:p>
            <a:r>
              <a:rPr lang="cs-CZ" sz="2400" dirty="0" smtClean="0"/>
              <a:t>Obyvatelstvo – původní – indiáni</a:t>
            </a:r>
          </a:p>
          <a:p>
            <a:pPr marL="4572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   - dnes – běloši, černoši, mulati</a:t>
            </a:r>
          </a:p>
          <a:p>
            <a:r>
              <a:rPr lang="cs-CZ" sz="2400" dirty="0" smtClean="0"/>
              <a:t>Pěstování tropických plodin – cukr. třtina, ananas, banány, koření, tabák</a:t>
            </a:r>
          </a:p>
          <a:p>
            <a:r>
              <a:rPr lang="cs-CZ" sz="2400" dirty="0" smtClean="0"/>
              <a:t>Častý výskyt hurikánů</a:t>
            </a:r>
          </a:p>
          <a:p>
            <a:endParaRPr lang="cs-CZ" sz="2400" dirty="0"/>
          </a:p>
        </p:txBody>
      </p:sp>
      <p:pic>
        <p:nvPicPr>
          <p:cNvPr id="1026" name="Picture 2" descr="Soubor:Hurricane Floyd 1999-09-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20250"/>
            <a:ext cx="3472855" cy="3124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16016" y="6444257"/>
            <a:ext cx="347285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http://commons.wikimedia.org/wiki/File:Hurricane_Floyd_1999-09-14.jpg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836712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tropický pás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131866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Velké a Malé Antily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1028" name="Picture 4" descr="Soubor:CIA map Central America &amp; Caribbea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801" y="1737524"/>
            <a:ext cx="6311567" cy="4737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72802" y="6444257"/>
            <a:ext cx="64555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U.S. Central Intelligence Agency (CIA). Original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uploader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was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Brianski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at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en.wikipedia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://commons.wikimedia.org/wiki/File:CIA_map_Central_America_%26_Caribbean.png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 rot="802513">
            <a:off x="2988903" y="2862103"/>
            <a:ext cx="3607484" cy="1074199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 rot="4404103">
            <a:off x="6039705" y="3748662"/>
            <a:ext cx="1874708" cy="85378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548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7" grpId="0"/>
      <p:bldP spid="6" grpId="0"/>
      <p:bldP spid="8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Rozdělení jednotlivých států    a ostrovů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844824"/>
            <a:ext cx="9144000" cy="38884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 Velkých Antil patří – 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Do Malých Antil patří -  mnoho závislých území (Francie, 				        Spojené království, Nizozemsko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635896" y="1828191"/>
            <a:ext cx="5364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Kuba, Jamajka, Portoriko, ostrov Haiti (státy Haiti, Dominikánská republika)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4077072"/>
            <a:ext cx="5364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Antigua a Barbuda, Barbados, Dominika, Grenada, Svatá Lucie, Svatý Kryštof a Nevis, Svatý Vincent a Grenadiny, Trinidad a Tobago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996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Soubor:Castillo de la Fuerz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149" y="1772816"/>
            <a:ext cx="4677883" cy="350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Soubor:Flag of Cuba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942" y="1471073"/>
            <a:ext cx="8424936" cy="421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0223" y="10818"/>
            <a:ext cx="9174223" cy="1143000"/>
          </a:xfrm>
        </p:spPr>
        <p:txBody>
          <a:bodyPr/>
          <a:lstStyle/>
          <a:p>
            <a:pPr algn="ctr"/>
            <a:r>
              <a:rPr lang="cs-CZ" sz="3600" dirty="0">
                <a:effectLst/>
              </a:rPr>
              <a:t>Kubánská republika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i="1" dirty="0" err="1">
                <a:effectLst/>
              </a:rPr>
              <a:t>República</a:t>
            </a:r>
            <a:r>
              <a:rPr lang="cs-CZ" sz="3600" i="1" dirty="0">
                <a:effectLst/>
              </a:rPr>
              <a:t> de </a:t>
            </a:r>
            <a:r>
              <a:rPr lang="cs-CZ" sz="3600" i="1" dirty="0" err="1">
                <a:effectLst/>
              </a:rPr>
              <a:t>Cuba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5213" y="1268760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Havana</a:t>
            </a:r>
          </a:p>
          <a:p>
            <a:r>
              <a:rPr lang="cs-CZ" sz="2400" dirty="0" smtClean="0"/>
              <a:t>Komunismus – Raul Castro</a:t>
            </a:r>
          </a:p>
          <a:p>
            <a:r>
              <a:rPr lang="cs-CZ" sz="2400" dirty="0" smtClean="0"/>
              <a:t>Výroba kubánských doutníků, bílý rum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60081" y="6497706"/>
            <a:ext cx="42474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Autor:Maja1127,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://commons.wikimedia.org/wiki/File:Capitolio_de_la_Havana.JPG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2" name="Picture 4" descr="Soubor:Capitolio de la Hava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12139"/>
            <a:ext cx="4247422" cy="318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2149" y="5281228"/>
            <a:ext cx="45338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Autor:Angelo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Lucia,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://commons.wikimedia.org/wiki/File:Castillo_de_la_Fuerza.jpg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056" name="Picture 8" descr="File:Cigar box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14747"/>
            <a:ext cx="2808313" cy="4043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99720" y="6355260"/>
            <a:ext cx="28083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0r14nd0,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://commons.wikimedia.org/wiki/File:Cigar_box.jpg?uselang=cs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87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File:Kingston, Jamai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99" y="1741432"/>
            <a:ext cx="4586446" cy="3055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oubor:Flag of Jamaica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99" y="1556792"/>
            <a:ext cx="8545828" cy="427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0223" y="10818"/>
            <a:ext cx="9174223" cy="1143000"/>
          </a:xfrm>
        </p:spPr>
        <p:txBody>
          <a:bodyPr/>
          <a:lstStyle/>
          <a:p>
            <a:pPr algn="ctr"/>
            <a:r>
              <a:rPr lang="cs-CZ" sz="3600" dirty="0" smtClean="0"/>
              <a:t>Jamajské království</a:t>
            </a:r>
            <a:br>
              <a:rPr lang="cs-CZ" sz="3600" dirty="0" smtClean="0"/>
            </a:br>
            <a:r>
              <a:rPr lang="cs-CZ" sz="3600" i="1" dirty="0" err="1" smtClean="0"/>
              <a:t>Kingdom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of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Jamaica</a:t>
            </a:r>
            <a:endParaRPr lang="cs-CZ" sz="3600" i="1" dirty="0"/>
          </a:p>
        </p:txBody>
      </p:sp>
      <p:pic>
        <p:nvPicPr>
          <p:cNvPr id="3076" name="Picture 4" descr="Soubor:Devonhous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43525"/>
            <a:ext cx="4163616" cy="3122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6479704"/>
            <a:ext cx="41636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Autor:en:User:Op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.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Deo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://commons.wikimedia.org/wiki/File:Devonhouse.jpg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7699" y="4797152"/>
            <a:ext cx="458644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Autor:Antwain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://commons.wikimedia.org/wiki/File:Kingston,_Jamaica.jpg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5212" y="1268760"/>
            <a:ext cx="9128787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Kingston</a:t>
            </a:r>
          </a:p>
          <a:p>
            <a:r>
              <a:rPr lang="cs-CZ" sz="2400" dirty="0" smtClean="0"/>
              <a:t>Výroba rumu, likérů</a:t>
            </a:r>
          </a:p>
          <a:p>
            <a:r>
              <a:rPr lang="cs-CZ" sz="2400" dirty="0" smtClean="0"/>
              <a:t>Těžba bauxitu</a:t>
            </a:r>
          </a:p>
          <a:p>
            <a:r>
              <a:rPr lang="cs-CZ" sz="2400" dirty="0" smtClean="0"/>
              <a:t>Nejznámější sprinteři světa (U. </a:t>
            </a:r>
            <a:r>
              <a:rPr lang="cs-CZ" sz="2400" dirty="0" err="1" smtClean="0"/>
              <a:t>Bolt</a:t>
            </a:r>
            <a:r>
              <a:rPr lang="cs-CZ" sz="2400" dirty="0" smtClean="0"/>
              <a:t>, A. </a:t>
            </a:r>
            <a:r>
              <a:rPr lang="cs-CZ" sz="2400" dirty="0" err="1" smtClean="0"/>
              <a:t>Powell</a:t>
            </a:r>
            <a:r>
              <a:rPr lang="cs-CZ" sz="2400" dirty="0" smtClean="0"/>
              <a:t>, Y. Blake)</a:t>
            </a:r>
            <a:endParaRPr lang="cs-CZ" sz="2400" dirty="0"/>
          </a:p>
        </p:txBody>
      </p:sp>
      <p:pic>
        <p:nvPicPr>
          <p:cNvPr id="3080" name="Picture 8" descr="Soubor:Yohan Blake Daegu 2011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62" r="10950"/>
          <a:stretch/>
        </p:blipFill>
        <p:spPr bwMode="auto">
          <a:xfrm>
            <a:off x="5724128" y="3182894"/>
            <a:ext cx="2952328" cy="3228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24128" y="642030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Erik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van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Leeuwen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://commons.wikimedia.org/wiki/File:Yohan_Blake_Daegu_2011.jpg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82" name="Picture 10" descr="Soubor:Usain Bolt Olympics cropped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29"/>
          <a:stretch/>
        </p:blipFill>
        <p:spPr bwMode="auto">
          <a:xfrm>
            <a:off x="467544" y="3202840"/>
            <a:ext cx="2414042" cy="3105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021" y="6293705"/>
            <a:ext cx="3120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Autor:Usain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Bolt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Olympics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Celebration.jpg: Richard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Giles</a:t>
            </a:r>
            <a:endParaRPr lang="cs-CZ" sz="800" dirty="0" smtClean="0">
              <a:solidFill>
                <a:schemeClr val="bg1">
                  <a:lumMod val="75000"/>
                </a:schemeClr>
              </a:solidFill>
            </a:endParaRPr>
          </a:p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derivative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work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MachoCarioca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://commons.wikimedia.org/wiki/File:Usain_Bolt_Olympics_cropped.jpg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084" name="Picture 12" descr="Soubor:Powell 2010-06-04 Bislett Games 0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640" y="3154345"/>
            <a:ext cx="2093438" cy="325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87824" y="6420300"/>
            <a:ext cx="25922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Autor:Chell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Hill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://commons.wikimedia.org/wiki/File:Powell_2010-06-04_Bislett_Games_01.jpg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8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" grpId="0" uiExpand="1" build="p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7804753" cy="468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11" descr="Soubor:Haitian national palace earthquak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648" y="2636912"/>
            <a:ext cx="5616624" cy="3742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File:Delmas 48 Haiti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306258"/>
            <a:ext cx="4248471" cy="283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0223" y="10818"/>
            <a:ext cx="9174223" cy="1143000"/>
          </a:xfrm>
        </p:spPr>
        <p:txBody>
          <a:bodyPr/>
          <a:lstStyle/>
          <a:p>
            <a:pPr algn="ctr"/>
            <a:r>
              <a:rPr lang="cs-CZ" sz="3600" dirty="0" smtClean="0"/>
              <a:t>Republika Haiti</a:t>
            </a:r>
            <a:br>
              <a:rPr lang="cs-CZ" sz="3600" dirty="0" smtClean="0"/>
            </a:br>
            <a:r>
              <a:rPr lang="fr-FR" sz="3600" i="1" dirty="0">
                <a:effectLst/>
              </a:rPr>
              <a:t>Repiblik d Ayiti</a:t>
            </a:r>
            <a:br>
              <a:rPr lang="fr-FR" sz="3600" i="1" dirty="0">
                <a:effectLst/>
              </a:rPr>
            </a:br>
            <a:r>
              <a:rPr lang="fr-FR" sz="3600" i="1" dirty="0">
                <a:effectLst/>
              </a:rPr>
              <a:t>République d'Haïti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700808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Port-au-Prince</a:t>
            </a:r>
          </a:p>
          <a:p>
            <a:r>
              <a:rPr lang="cs-CZ" sz="2400" dirty="0" smtClean="0"/>
              <a:t>Zemětřesení 2010 (poničený prezidentský palác)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33496" y="5158088"/>
            <a:ext cx="43250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Autor:Alsandro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://commons.wikimedia.org/wiki/File:Delmas_48_Haiti.jpg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21648" y="6378989"/>
            <a:ext cx="56166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Autor:Logan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Abassi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/ UNDP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Global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://commons.wikimedia.org/wiki/File:Haitian_national_palace_earthquake.jpg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8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lag of the Dominican Republic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40768"/>
            <a:ext cx="8280920" cy="517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0223" y="10818"/>
            <a:ext cx="9174223" cy="1143000"/>
          </a:xfrm>
        </p:spPr>
        <p:txBody>
          <a:bodyPr/>
          <a:lstStyle/>
          <a:p>
            <a:pPr algn="ctr"/>
            <a:r>
              <a:rPr lang="cs-CZ" sz="3600" dirty="0">
                <a:effectLst/>
              </a:rPr>
              <a:t>Dominikánská</a:t>
            </a:r>
            <a:r>
              <a:rPr lang="cs-CZ" sz="3600" i="1" dirty="0">
                <a:effectLst/>
              </a:rPr>
              <a:t> republika</a:t>
            </a:r>
            <a:br>
              <a:rPr lang="cs-CZ" sz="3600" i="1" dirty="0">
                <a:effectLst/>
              </a:rPr>
            </a:br>
            <a:r>
              <a:rPr lang="cs-CZ" sz="3600" i="1" dirty="0" err="1">
                <a:effectLst/>
              </a:rPr>
              <a:t>República</a:t>
            </a:r>
            <a:r>
              <a:rPr lang="cs-CZ" sz="3600" i="1" dirty="0">
                <a:effectLst/>
              </a:rPr>
              <a:t> </a:t>
            </a:r>
            <a:r>
              <a:rPr lang="cs-CZ" sz="3600" i="1" dirty="0" err="1">
                <a:effectLst/>
              </a:rPr>
              <a:t>Dominicana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5213" y="1268760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</a:t>
            </a:r>
            <a:r>
              <a:rPr lang="cs-CZ" sz="2400" dirty="0" err="1" smtClean="0"/>
              <a:t>Santo</a:t>
            </a:r>
            <a:r>
              <a:rPr lang="cs-CZ" sz="2400" dirty="0" smtClean="0"/>
              <a:t> </a:t>
            </a:r>
            <a:r>
              <a:rPr lang="cs-CZ" sz="2400" dirty="0" err="1" smtClean="0"/>
              <a:t>Domingo</a:t>
            </a:r>
            <a:endParaRPr lang="cs-CZ" sz="2400" dirty="0"/>
          </a:p>
        </p:txBody>
      </p:sp>
      <p:pic>
        <p:nvPicPr>
          <p:cNvPr id="1028" name="Picture 4" descr="Soubor:Fortaleza Ozam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772816"/>
            <a:ext cx="4284476" cy="3213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9" y="4986173"/>
            <a:ext cx="42844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Autor:Ulises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Jorge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://commons.wikimedia.org/wiki/File:Fortaleza_Ozama.jpg</a:t>
            </a:r>
          </a:p>
        </p:txBody>
      </p:sp>
      <p:pic>
        <p:nvPicPr>
          <p:cNvPr id="1030" name="Picture 6" descr="Soubor:Malecon Cent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876" y="3379494"/>
            <a:ext cx="4555588" cy="3136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92876" y="6516343"/>
            <a:ext cx="45555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Autor:Mascabrother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://commons.wikimedia.org/wiki/File:Malecon_Center.jpg</a:t>
            </a:r>
          </a:p>
        </p:txBody>
      </p:sp>
    </p:spTree>
    <p:extLst>
      <p:ext uri="{BB962C8B-B14F-4D97-AF65-F5344CB8AC3E}">
        <p14:creationId xmlns:p14="http://schemas.microsoft.com/office/powerpoint/2010/main" val="11018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633" y="21704"/>
            <a:ext cx="9127367" cy="1143000"/>
          </a:xfrm>
        </p:spPr>
        <p:txBody>
          <a:bodyPr/>
          <a:lstStyle/>
          <a:p>
            <a:pPr algn="ctr"/>
            <a:r>
              <a:rPr lang="cs-CZ" dirty="0" smtClean="0"/>
              <a:t>Portoriko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836712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Přidružený stát k USA</a:t>
            </a:r>
            <a:endParaRPr lang="cs-CZ" sz="2400" dirty="0"/>
          </a:p>
        </p:txBody>
      </p:sp>
      <p:pic>
        <p:nvPicPr>
          <p:cNvPr id="2050" name="Picture 2" descr="Soubor:Flag of Puerto Rico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481" y="1124744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oubor:CIA map Central America &amp; Caribbean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697" y="1416549"/>
            <a:ext cx="6311567" cy="4737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69698" y="6123282"/>
            <a:ext cx="64555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Autor: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U.S. Central Intelligence Agency (CIA). Original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uploader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was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Brianski</a:t>
            </a:r>
            <a:r>
              <a:rPr lang="en-US" sz="800" dirty="0" smtClean="0">
                <a:solidFill>
                  <a:schemeClr val="bg1">
                    <a:lumMod val="75000"/>
                  </a:schemeClr>
                </a:solidFill>
              </a:rPr>
              <a:t> at </a:t>
            </a:r>
            <a:r>
              <a:rPr lang="en-US" sz="800" dirty="0" err="1" smtClean="0">
                <a:solidFill>
                  <a:schemeClr val="bg1">
                    <a:lumMod val="75000"/>
                  </a:schemeClr>
                </a:solidFill>
              </a:rPr>
              <a:t>en.wikipedia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://commons.wikimedia.org/wiki/File:CIA_map_Central_America_%26_Caribbean.png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6300192" y="2636912"/>
            <a:ext cx="288032" cy="64807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032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772816"/>
            <a:ext cx="9875303" cy="3474720"/>
          </a:xfrm>
        </p:spPr>
        <p:txBody>
          <a:bodyPr numCol="2">
            <a:normAutofit/>
          </a:bodyPr>
          <a:lstStyle/>
          <a:p>
            <a:r>
              <a:rPr lang="cs-CZ" sz="2400" dirty="0" smtClean="0"/>
              <a:t>Jamajka</a:t>
            </a:r>
          </a:p>
          <a:p>
            <a:r>
              <a:rPr lang="cs-CZ" sz="2400" dirty="0" smtClean="0"/>
              <a:t>Haiti</a:t>
            </a:r>
          </a:p>
          <a:p>
            <a:r>
              <a:rPr lang="cs-CZ" sz="2400" dirty="0" smtClean="0"/>
              <a:t>Kuba</a:t>
            </a:r>
          </a:p>
          <a:p>
            <a:r>
              <a:rPr lang="cs-CZ" sz="2400" dirty="0"/>
              <a:t>Dominikánská republika</a:t>
            </a:r>
          </a:p>
          <a:p>
            <a:pPr marL="45720" indent="0">
              <a:buNone/>
            </a:pPr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Havana</a:t>
            </a:r>
          </a:p>
          <a:p>
            <a:r>
              <a:rPr lang="cs-CZ" sz="2400" dirty="0" err="1" smtClean="0"/>
              <a:t>Santo</a:t>
            </a:r>
            <a:r>
              <a:rPr lang="cs-CZ" sz="2400" dirty="0" smtClean="0"/>
              <a:t> </a:t>
            </a:r>
            <a:r>
              <a:rPr lang="cs-CZ" sz="2400" dirty="0" err="1" smtClean="0"/>
              <a:t>Domingo</a:t>
            </a:r>
            <a:endParaRPr lang="cs-CZ" sz="2400" dirty="0" smtClean="0"/>
          </a:p>
          <a:p>
            <a:r>
              <a:rPr lang="cs-CZ" sz="2400" dirty="0" smtClean="0"/>
              <a:t>Kingston</a:t>
            </a:r>
          </a:p>
          <a:p>
            <a:r>
              <a:rPr lang="cs-CZ" sz="2400" dirty="0" smtClean="0"/>
              <a:t>Port-au-Prince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763688" y="2060848"/>
            <a:ext cx="3960440" cy="86409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763688" y="2456892"/>
            <a:ext cx="3816424" cy="93610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1839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Spoj stát s hlavním městem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267744" y="1988840"/>
            <a:ext cx="3312368" cy="93610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4355976" y="2492896"/>
            <a:ext cx="1368152" cy="97551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08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0953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836712"/>
            <a:ext cx="9144000" cy="3474720"/>
          </a:xfrm>
        </p:spPr>
        <p:txBody>
          <a:bodyPr/>
          <a:lstStyle/>
          <a:p>
            <a:r>
              <a:rPr lang="cs-CZ" dirty="0" err="1" smtClean="0"/>
              <a:t>Guantanámo</a:t>
            </a:r>
            <a:r>
              <a:rPr lang="cs-CZ" dirty="0" smtClean="0"/>
              <a:t> (ostrov Kuba, součást USA) – vojenská základna na východě Kuby, součástí základny je i vězení pro teroristy a nebezpečné zločince</a:t>
            </a:r>
            <a:endParaRPr lang="cs-CZ" dirty="0"/>
          </a:p>
        </p:txBody>
      </p:sp>
      <p:pic>
        <p:nvPicPr>
          <p:cNvPr id="3074" name="Picture 2" descr="Soubor:Camp x-ray detaine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16832"/>
            <a:ext cx="4457055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6381328"/>
            <a:ext cx="445705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http://commons.wikimedia.org/wiki/File:Camp_x-ray_detainees.jpg</a:t>
            </a:r>
          </a:p>
        </p:txBody>
      </p:sp>
    </p:spTree>
    <p:extLst>
      <p:ext uri="{BB962C8B-B14F-4D97-AF65-F5344CB8AC3E}">
        <p14:creationId xmlns:p14="http://schemas.microsoft.com/office/powerpoint/2010/main" val="1032366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704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Vysvětli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22313" y="1484784"/>
            <a:ext cx="64008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Castro – </a:t>
            </a:r>
          </a:p>
          <a:p>
            <a:r>
              <a:rPr lang="cs-CZ" sz="2400" dirty="0" err="1" smtClean="0"/>
              <a:t>Guantanamo</a:t>
            </a:r>
            <a:r>
              <a:rPr lang="cs-CZ" sz="2400" dirty="0" smtClean="0"/>
              <a:t> – </a:t>
            </a:r>
          </a:p>
          <a:p>
            <a:r>
              <a:rPr lang="cs-CZ" sz="2400" dirty="0" smtClean="0"/>
              <a:t>Barbados - </a:t>
            </a:r>
          </a:p>
          <a:p>
            <a:r>
              <a:rPr lang="cs-CZ" sz="2400" dirty="0" err="1" smtClean="0"/>
              <a:t>Bolt</a:t>
            </a:r>
            <a:r>
              <a:rPr lang="cs-CZ" sz="2400" dirty="0" smtClean="0"/>
              <a:t> – </a:t>
            </a:r>
          </a:p>
          <a:p>
            <a:r>
              <a:rPr lang="cs-CZ" sz="2400" dirty="0" smtClean="0"/>
              <a:t>Grenada - 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484784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komunistický prezident Kuby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1946449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americká základna na Kubě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2434212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stát Malých Antil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2900204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jamajský sprinter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63688" y="3377082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stát Malých Antil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8694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74675" y="260350"/>
            <a:ext cx="8569325" cy="3475038"/>
          </a:xfrm>
        </p:spPr>
        <p:txBody>
          <a:bodyPr>
            <a:noAutofit/>
          </a:bodyPr>
          <a:lstStyle/>
          <a:p>
            <a:r>
              <a:rPr lang="cs-CZ" sz="2400" u="sng" dirty="0"/>
              <a:t>Seznam pramenů a literatury</a:t>
            </a:r>
            <a:r>
              <a:rPr lang="cs-CZ" sz="2000" u="sng" dirty="0" smtClean="0"/>
              <a:t>: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</a:t>
            </a:r>
          </a:p>
          <a:p>
            <a:r>
              <a:rPr lang="cs-CZ" sz="2000" dirty="0"/>
              <a:t>http://commons.wikimedia.org/wiki/Main_Page</a:t>
            </a:r>
          </a:p>
          <a:p>
            <a:r>
              <a:rPr lang="cs-CZ" sz="2000" dirty="0" smtClean="0"/>
              <a:t>Všechny </a:t>
            </a:r>
            <a:r>
              <a:rPr lang="cs-CZ" sz="2000" dirty="0"/>
              <a:t>odkazy 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nebo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(autor a odkaz uveden pod obrázkem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 smtClean="0"/>
              <a:t>SVATOŇOVÁ</a:t>
            </a:r>
            <a:r>
              <a:rPr lang="cs-CZ" sz="2000" dirty="0"/>
              <a:t>, H., J. KOLEJKA, P. CHALUPA a D. </a:t>
            </a:r>
            <a:r>
              <a:rPr lang="cs-CZ" sz="2000" dirty="0" smtClean="0"/>
              <a:t>H</a:t>
            </a:r>
            <a:r>
              <a:rPr lang="cs-CZ" sz="2000" dirty="0"/>
              <a:t>Ü</a:t>
            </a:r>
            <a:r>
              <a:rPr lang="cs-CZ" sz="2000" dirty="0" smtClean="0"/>
              <a:t>BELOVÁ</a:t>
            </a:r>
            <a:r>
              <a:rPr lang="cs-CZ" sz="2000" dirty="0"/>
              <a:t>. </a:t>
            </a:r>
            <a:r>
              <a:rPr lang="cs-CZ" sz="2000" i="1" dirty="0"/>
              <a:t>Zeměpis: Putování po světadílech, 1. díl, Amerika, Afrika</a:t>
            </a:r>
            <a:r>
              <a:rPr lang="cs-CZ" sz="2000" dirty="0"/>
              <a:t>. 1. vyd. Brno: NOVÁ ŠKOLA, s. r. o, 2008. ISBN 80-7289-095-6.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7. vyd. Praha: Kartografie Praha a. s., 2002. ISBN 80-7011-582-3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1. vyd. Praha: Kartografie Praha a. s., 2004. ISBN 80-7011-730-3. 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Materiál je určen pro bezplatné používání pro potřeby výuky a vzdělávání na všech typech škol a školských zařízení. 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77218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145</TotalTime>
  <Words>554</Words>
  <Application>Microsoft Office PowerPoint</Application>
  <PresentationFormat>Předvádění na obrazovce (4:3)</PresentationFormat>
  <Paragraphs>117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Ostrovní státy Karibského moře</vt:lpstr>
      <vt:lpstr>Obecně</vt:lpstr>
      <vt:lpstr>Rozdělení jednotlivých států    a ostrovů</vt:lpstr>
      <vt:lpstr>Kubánská republika República de Cuba</vt:lpstr>
      <vt:lpstr>Jamajské království Kingdom of Jamaica</vt:lpstr>
      <vt:lpstr>Republika Haiti Repiblik d Ayiti République d'Haïti</vt:lpstr>
      <vt:lpstr>Dominikánská republika República Dominicana</vt:lpstr>
      <vt:lpstr>Portoriko</vt:lpstr>
      <vt:lpstr>Spoj stát s hlavním městem</vt:lpstr>
      <vt:lpstr>Zajímavosti</vt:lpstr>
      <vt:lpstr>Vysvětli pojmy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15</cp:revision>
  <dcterms:created xsi:type="dcterms:W3CDTF">2013-08-25T10:06:59Z</dcterms:created>
  <dcterms:modified xsi:type="dcterms:W3CDTF">2013-09-04T15:58:59Z</dcterms:modified>
</cp:coreProperties>
</file>