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9"/>
  </p:notesMasterIdLst>
  <p:sldIdLst>
    <p:sldId id="256" r:id="rId2"/>
    <p:sldId id="257" r:id="rId3"/>
    <p:sldId id="258" r:id="rId4"/>
    <p:sldId id="262" r:id="rId5"/>
    <p:sldId id="263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8462" autoAdjust="0"/>
  </p:normalViewPr>
  <p:slideViewPr>
    <p:cSldViewPr>
      <p:cViewPr>
        <p:scale>
          <a:sx n="70" d="100"/>
          <a:sy n="70" d="100"/>
        </p:scale>
        <p:origin x="-516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229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2501F-37CC-4029-BE50-A3BF464D42D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978F1-7193-4199-A035-1988CB9629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0/100_Kr_Cz_1919.jpg" TargetMode="External"/><Relationship Id="rId2" Type="http://schemas.openxmlformats.org/officeDocument/2006/relationships/hyperlink" Target="http://upload.wikimedia.org/wikipedia/commons/4/42/Ustava_1920_vydani_1923_titulni_lis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a/ae/Czechoslovakia_COA_medium.svg/500px-Czechoslovakia_COA_medium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10. 5. 2013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DĚJEPIS – VZNIK ČESKOSLOVENSKA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představení </a:t>
            </a:r>
            <a:r>
              <a:rPr lang="cs-CZ" sz="1800" dirty="0" smtClean="0"/>
              <a:t>základních znaků československé republiky.</a:t>
            </a:r>
            <a:endParaRPr lang="cs-CZ" sz="1800" dirty="0" smtClean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Československé základy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přijata 29. 2. 1920</a:t>
            </a:r>
          </a:p>
          <a:p>
            <a:r>
              <a:rPr lang="cs-CZ" dirty="0" smtClean="0"/>
              <a:t>obsahovala základní zákony státu</a:t>
            </a:r>
          </a:p>
          <a:p>
            <a:r>
              <a:rPr lang="cs-CZ" dirty="0" smtClean="0"/>
              <a:t>idea </a:t>
            </a:r>
            <a:r>
              <a:rPr lang="cs-CZ" i="1" dirty="0" smtClean="0"/>
              <a:t>čechoslovakismu</a:t>
            </a:r>
          </a:p>
          <a:p>
            <a:r>
              <a:rPr lang="cs-CZ" dirty="0" smtClean="0"/>
              <a:t>demokratický základ</a:t>
            </a:r>
            <a:endParaRPr lang="cs-CZ" dirty="0"/>
          </a:p>
        </p:txBody>
      </p:sp>
      <p:pic>
        <p:nvPicPr>
          <p:cNvPr id="3074" name="Picture 2" descr="File:Ustava 1920 vydani 1923 titulni li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556792" y="1412776"/>
            <a:ext cx="6696744" cy="502255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1196752"/>
            <a:ext cx="755576" cy="56612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6309320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[1]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koruna československá</a:t>
            </a:r>
          </a:p>
          <a:p>
            <a:r>
              <a:rPr lang="cs-CZ" dirty="0" smtClean="0"/>
              <a:t>zpočátku kolkované rakouské koruny, někde státovky</a:t>
            </a:r>
          </a:p>
          <a:p>
            <a:endParaRPr lang="cs-CZ" dirty="0"/>
          </a:p>
        </p:txBody>
      </p:sp>
      <p:pic>
        <p:nvPicPr>
          <p:cNvPr id="2050" name="Picture 2" descr="File:100 Kr Cz 19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3928447" cy="5229200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539552" y="2420888"/>
            <a:ext cx="1224136" cy="129614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6453336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[2]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znak</a:t>
            </a:r>
            <a:endParaRPr lang="cs-CZ" dirty="0"/>
          </a:p>
        </p:txBody>
      </p:sp>
      <p:pic>
        <p:nvPicPr>
          <p:cNvPr id="1026" name="Picture 2" descr="http://upload.wikimedia.org/wikipedia/commons/thumb/a/ae/Czechoslovakia_COA_medium.svg/500px-Czechoslovakia_COA_medium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3911" y="1412776"/>
            <a:ext cx="4356179" cy="544522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788024" y="6581001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[3]</a:t>
            </a:r>
            <a:endParaRPr lang="cs-CZ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</a:t>
            </a:r>
            <a:r>
              <a:rPr lang="cs-CZ" sz="1400" dirty="0" smtClean="0"/>
              <a:t>1] </a:t>
            </a:r>
            <a:r>
              <a:rPr lang="cs-CZ" sz="1400" i="1" dirty="0" err="1" smtClean="0"/>
              <a:t>Ustava</a:t>
            </a:r>
            <a:r>
              <a:rPr lang="cs-CZ" sz="1400" i="1" dirty="0" smtClean="0"/>
              <a:t>_1920_</a:t>
            </a:r>
            <a:r>
              <a:rPr lang="cs-CZ" sz="1400" i="1" dirty="0" err="1" smtClean="0"/>
              <a:t>vydani</a:t>
            </a:r>
            <a:r>
              <a:rPr lang="cs-CZ" sz="1400" i="1" dirty="0" smtClean="0"/>
              <a:t>_1923_</a:t>
            </a:r>
            <a:r>
              <a:rPr lang="cs-CZ" sz="1400" i="1" dirty="0" err="1" smtClean="0"/>
              <a:t>titulni</a:t>
            </a:r>
            <a:r>
              <a:rPr lang="cs-CZ" sz="1400" i="1" dirty="0" smtClean="0"/>
              <a:t>_list.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11. </a:t>
            </a:r>
            <a:r>
              <a:rPr lang="cs-CZ" sz="1400" dirty="0" smtClean="0"/>
              <a:t>3</a:t>
            </a:r>
            <a:r>
              <a:rPr lang="cs-CZ" sz="1400" dirty="0" smtClean="0"/>
              <a:t>. 2009, </a:t>
            </a:r>
            <a:r>
              <a:rPr lang="cs-CZ" sz="1400" dirty="0" smtClean="0"/>
              <a:t>dostupné z URL: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2"/>
              </a:rPr>
              <a:t>http://upload.wikimedia.org/wikipedia/commons/4/42/Ustava_1920_vydani_1923_titulni_list.jpg</a:t>
            </a:r>
            <a:r>
              <a:rPr lang="cs-CZ" sz="1400" dirty="0" smtClean="0"/>
              <a:t>&gt;  </a:t>
            </a:r>
            <a:r>
              <a:rPr lang="cs-CZ" sz="1400" dirty="0" smtClean="0"/>
              <a:t>[cit. dne 10. 5. 2013].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smtClean="0"/>
              <a:t>100_</a:t>
            </a:r>
            <a:r>
              <a:rPr lang="cs-CZ" sz="1400" i="1" dirty="0" err="1" smtClean="0"/>
              <a:t>Kr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_1919.jpg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15. 11. 2012, </a:t>
            </a:r>
            <a:r>
              <a:rPr lang="cs-CZ" sz="1400" dirty="0" smtClean="0"/>
              <a:t>dostupné z URL: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3"/>
              </a:rPr>
              <a:t>http://upload.wikimedia.org/wikipedia/commons/6/60/100_Kr_Cz_1919.jpg</a:t>
            </a:r>
            <a:r>
              <a:rPr lang="cs-CZ" sz="1400" dirty="0" smtClean="0"/>
              <a:t>&gt;  </a:t>
            </a:r>
            <a:r>
              <a:rPr lang="cs-CZ" sz="1400" dirty="0" smtClean="0"/>
              <a:t>[cit. dne 10. 5. 2013].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smtClean="0"/>
              <a:t>500px-</a:t>
            </a:r>
            <a:r>
              <a:rPr lang="cs-CZ" sz="1400" i="1" dirty="0" err="1" smtClean="0"/>
              <a:t>Czechoslovakia</a:t>
            </a:r>
            <a:r>
              <a:rPr lang="cs-CZ" sz="1400" i="1" dirty="0" smtClean="0"/>
              <a:t>_COA_medium.</a:t>
            </a:r>
            <a:r>
              <a:rPr lang="cs-CZ" sz="1400" i="1" dirty="0" err="1" smtClean="0"/>
              <a:t>svg.png</a:t>
            </a:r>
            <a:r>
              <a:rPr lang="cs-CZ" sz="1400" i="1" dirty="0" smtClean="0"/>
              <a:t> </a:t>
            </a:r>
            <a:r>
              <a:rPr lang="cs-CZ" sz="1400" dirty="0" smtClean="0"/>
              <a:t>[online</a:t>
            </a:r>
            <a:r>
              <a:rPr lang="cs-CZ" sz="1400" dirty="0" smtClean="0"/>
              <a:t>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5. 11. 2006, </a:t>
            </a:r>
            <a:r>
              <a:rPr lang="cs-CZ" sz="1400" dirty="0" smtClean="0"/>
              <a:t>dostupné z URL: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4"/>
              </a:rPr>
              <a:t>http://upload.wikimedia.org/wikipedia/commons/thumb/a/ae/Czechoslovakia_COA_medium.svg/500px-Czechoslovakia_COA_medium.svg.png</a:t>
            </a:r>
            <a:r>
              <a:rPr lang="cs-CZ" sz="1400" dirty="0" smtClean="0"/>
              <a:t>&gt; </a:t>
            </a:r>
            <a:r>
              <a:rPr lang="cs-CZ" sz="1400" dirty="0" smtClean="0"/>
              <a:t>[cit. dne </a:t>
            </a:r>
            <a:r>
              <a:rPr lang="cs-CZ" sz="1400" dirty="0" smtClean="0"/>
              <a:t>10. </a:t>
            </a:r>
            <a:r>
              <a:rPr lang="cs-CZ" sz="1400" dirty="0" smtClean="0"/>
              <a:t>5. 2013].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414</TotalTime>
  <Words>237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! šablona DUM</vt:lpstr>
      <vt:lpstr>Snímek 1</vt:lpstr>
      <vt:lpstr>Snímek 2</vt:lpstr>
      <vt:lpstr>Československé základy</vt:lpstr>
      <vt:lpstr>Ústava</vt:lpstr>
      <vt:lpstr>Měna</vt:lpstr>
      <vt:lpstr>Státní znak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Jan</cp:lastModifiedBy>
  <cp:revision>39</cp:revision>
  <dcterms:created xsi:type="dcterms:W3CDTF">2012-11-25T16:05:55Z</dcterms:created>
  <dcterms:modified xsi:type="dcterms:W3CDTF">2013-06-02T20:41:08Z</dcterms:modified>
</cp:coreProperties>
</file>