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notesMasterIdLst>
    <p:notesMasterId r:id="rId8"/>
  </p:notesMasterIdLst>
  <p:sldIdLst>
    <p:sldId id="256" r:id="rId2"/>
    <p:sldId id="257" r:id="rId3"/>
    <p:sldId id="258" r:id="rId4"/>
    <p:sldId id="262" r:id="rId5"/>
    <p:sldId id="263" r:id="rId6"/>
    <p:sldId id="261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9" autoAdjust="0"/>
    <p:restoredTop sz="98462" autoAdjust="0"/>
  </p:normalViewPr>
  <p:slideViewPr>
    <p:cSldViewPr>
      <p:cViewPr>
        <p:scale>
          <a:sx n="75" d="100"/>
          <a:sy n="75" d="100"/>
        </p:scale>
        <p:origin x="-366" y="29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42" y="2298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92501F-37CC-4029-BE50-A3BF464D42DF}" type="datetimeFigureOut">
              <a:rPr lang="cs-CZ" smtClean="0"/>
              <a:t>2.6.2013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4978F1-7193-4199-A035-1988CB96297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26A66B-6A14-4B24-A762-B587E2A057E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D86220-8424-4EB3-A628-A94B804EEA8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D3F207-E266-4882-B459-F32B5200546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0D5C0C-9AF8-4D38-BD68-90EEBBEF0A0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258D72-45AC-481B-A59A-6404FD7599E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162916D-FD09-40ED-B8F8-5CAAE924306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BDE84E4-39D3-4384-BD6E-58F65E03BE7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2192484-AF31-4CFB-996D-9BCAC575126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2DA0D12-1ADC-4F4D-A2B2-44B67C0A8F1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AACD013-9FBA-44BC-9779-3AC9783A470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A871B3E-87DC-432E-8E10-4AAB74A3B02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50B23FB1-CE7E-4025-9E6D-2CF3F9842FE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d/de/Nov%C3%A9_dr%C3%A1hy_na_Slovensku.jpg" TargetMode="External"/><Relationship Id="rId2" Type="http://schemas.openxmlformats.org/officeDocument/2006/relationships/hyperlink" Target="http://upload.wikimedia.org/wikipedia/commons/6/61/Martin_9803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upload.wikimedia.org/wikipedia/commons/e/e4/Slovensko_a_Podkarpatsk%C3%A1_Ru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MODERNÍ ŠKOLA</a:t>
            </a:r>
          </a:p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3075" name="Picture 4" descr="škola"/>
          <p:cNvPicPr>
            <a:picLocks noChangeAspect="1" noChangeArrowheads="1"/>
          </p:cNvPicPr>
          <p:nvPr/>
        </p:nvPicPr>
        <p:blipFill>
          <a:blip r:embed="rId2" cstate="print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8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3080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řed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./fax:472731480, e-mail: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skola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@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zsmojzir.cz</a:t>
            </a:r>
            <a:endParaRPr lang="cs-CZ" sz="1400" dirty="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 dirty="0">
              <a:latin typeface="Arial" charset="0"/>
            </a:endParaRPr>
          </a:p>
        </p:txBody>
      </p:sp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333206" y="0"/>
            <a:ext cx="6477589" cy="158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Obrázek 10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357290" y="1643050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dirty="0" smtClean="0"/>
              <a:t> </a:t>
            </a:r>
          </a:p>
          <a:p>
            <a:pPr eaLnBrk="1" hangingPunct="1">
              <a:buNone/>
            </a:pPr>
            <a:r>
              <a:rPr lang="cs-CZ" sz="1800" b="1" dirty="0" smtClean="0"/>
              <a:t>Autor: Mgr. Jan Musil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Vytvořeno: </a:t>
            </a:r>
            <a:r>
              <a:rPr lang="cs-CZ" sz="1800" b="1" dirty="0" smtClean="0"/>
              <a:t>10. </a:t>
            </a:r>
            <a:r>
              <a:rPr lang="cs-CZ" sz="1800" b="1" dirty="0" smtClean="0"/>
              <a:t>5. 2013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Ročník:  8.</a:t>
            </a:r>
          </a:p>
          <a:p>
            <a:pPr eaLnBrk="1" hangingPunct="1">
              <a:buNone/>
            </a:pPr>
            <a:r>
              <a:rPr lang="cs-CZ" sz="1800" b="1" dirty="0" smtClean="0"/>
              <a:t>Vzdělávací oblast: DĚJEPIS – </a:t>
            </a:r>
            <a:r>
              <a:rPr lang="cs-CZ" sz="1800" b="1" dirty="0" smtClean="0"/>
              <a:t>VZNIK ČESKOSLOVENSKA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Výukový materiál je určen pro žáky 8. ročníku. Slouží k </a:t>
            </a:r>
            <a:r>
              <a:rPr lang="cs-CZ" sz="1800" dirty="0" smtClean="0"/>
              <a:t>představení vybraných aspektů přičlenění Slovenska k Československé republice.</a:t>
            </a:r>
            <a:endParaRPr lang="cs-CZ" sz="1800" dirty="0" smtClean="0"/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3208" y="-1"/>
            <a:ext cx="6477584" cy="158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Vznik ČSR – a co Slovensko?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i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začátku bylo slovo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30. 10. 1918, Martinská deklarace</a:t>
            </a:r>
          </a:p>
          <a:p>
            <a:r>
              <a:rPr lang="cs-CZ" dirty="0" smtClean="0"/>
              <a:t>vyčlenění jižního Slovenska &gt; Maďarská republika rad</a:t>
            </a:r>
          </a:p>
          <a:p>
            <a:r>
              <a:rPr lang="cs-CZ" dirty="0" smtClean="0"/>
              <a:t>spory s Polskem o horské oblasti</a:t>
            </a:r>
            <a:endParaRPr lang="cs-CZ" dirty="0"/>
          </a:p>
        </p:txBody>
      </p:sp>
      <p:pic>
        <p:nvPicPr>
          <p:cNvPr id="2050" name="Picture 2" descr="Soubor:Martin 980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1727834"/>
            <a:ext cx="4572000" cy="4149437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4139952" y="5877272"/>
            <a:ext cx="42351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[1]</a:t>
            </a:r>
            <a:endParaRPr lang="cs-CZ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Lepší, hezčí, bohatší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vylepšení hospodářství</a:t>
            </a:r>
          </a:p>
          <a:p>
            <a:r>
              <a:rPr lang="cs-CZ" dirty="0" smtClean="0"/>
              <a:t>budování silnic, železnic</a:t>
            </a:r>
          </a:p>
          <a:p>
            <a:r>
              <a:rPr lang="cs-CZ" dirty="0" smtClean="0"/>
              <a:t>stavba továren, přehrad</a:t>
            </a:r>
          </a:p>
          <a:p>
            <a:r>
              <a:rPr lang="cs-CZ" dirty="0" smtClean="0"/>
              <a:t>šíření vzdělání, kultury</a:t>
            </a:r>
          </a:p>
          <a:p>
            <a:pPr>
              <a:buNone/>
            </a:pPr>
            <a:endParaRPr lang="cs-CZ" dirty="0" smtClean="0">
              <a:sym typeface="Wingdings" pitchFamily="2" charset="2"/>
            </a:endParaRPr>
          </a:p>
          <a:p>
            <a:pPr>
              <a:buFont typeface="Wingdings"/>
              <a:buChar char="à"/>
            </a:pPr>
            <a:r>
              <a:rPr lang="cs-CZ" dirty="0" smtClean="0">
                <a:sym typeface="Wingdings" pitchFamily="2" charset="2"/>
              </a:rPr>
              <a:t> vylepšení postavení Slovenska</a:t>
            </a:r>
          </a:p>
          <a:p>
            <a:pPr>
              <a:buFont typeface="Wingdings"/>
              <a:buChar char="à"/>
            </a:pPr>
            <a:r>
              <a:rPr lang="cs-CZ" dirty="0" smtClean="0"/>
              <a:t> podpora ideje čechoslovakismu</a:t>
            </a:r>
            <a:endParaRPr lang="cs-CZ" dirty="0"/>
          </a:p>
        </p:txBody>
      </p:sp>
      <p:pic>
        <p:nvPicPr>
          <p:cNvPr id="1026" name="Picture 2" descr="File:Nové dráhy na Slovensk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392" y="1340768"/>
            <a:ext cx="4544357" cy="2448272"/>
          </a:xfrm>
          <a:prstGeom prst="rect">
            <a:avLst/>
          </a:prstGeom>
          <a:noFill/>
        </p:spPr>
      </p:pic>
      <p:pic>
        <p:nvPicPr>
          <p:cNvPr id="1028" name="Picture 4" descr="File:Slovensko a Podkarpatská Ru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4221088"/>
            <a:ext cx="4585933" cy="2636912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4067944" y="3717032"/>
            <a:ext cx="4235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[2]</a:t>
            </a:r>
          </a:p>
          <a:p>
            <a:r>
              <a:rPr lang="cs-CZ" sz="1200" dirty="0" smtClean="0"/>
              <a:t>[3]</a:t>
            </a:r>
            <a:endParaRPr lang="cs-CZ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/>
          <a:lstStyle/>
          <a:p>
            <a:r>
              <a:rPr lang="cs-CZ" dirty="0" smtClean="0"/>
              <a:t>Zdroje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05461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/>
              <a:t>[1 </a:t>
            </a:r>
            <a:r>
              <a:rPr lang="cs-CZ" sz="1400" i="1" dirty="0" smtClean="0"/>
              <a:t>Martin_9803.jpg</a:t>
            </a:r>
            <a:r>
              <a:rPr lang="cs-CZ" sz="1400" dirty="0" smtClean="0"/>
              <a:t> </a:t>
            </a:r>
            <a:r>
              <a:rPr lang="cs-CZ" sz="1400" dirty="0" smtClean="0"/>
              <a:t>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</a:t>
            </a:r>
            <a:r>
              <a:rPr lang="cs-CZ" sz="1400" dirty="0" smtClean="0"/>
              <a:t>1. </a:t>
            </a:r>
            <a:r>
              <a:rPr lang="cs-CZ" sz="1400" dirty="0" smtClean="0"/>
              <a:t>6. </a:t>
            </a:r>
            <a:r>
              <a:rPr lang="cs-CZ" sz="1400" dirty="0" smtClean="0"/>
              <a:t>2011, </a:t>
            </a:r>
            <a:r>
              <a:rPr lang="cs-CZ" sz="1400" dirty="0" smtClean="0"/>
              <a:t>dostupné z URL: </a:t>
            </a:r>
            <a:r>
              <a:rPr lang="cs-CZ" sz="1400" dirty="0" smtClean="0"/>
              <a:t>&lt;</a:t>
            </a:r>
            <a:r>
              <a:rPr lang="cs-CZ" sz="1400" dirty="0" smtClean="0">
                <a:hlinkClick r:id="rId2"/>
              </a:rPr>
              <a:t>http://upload.wikimedia.org/wikipedia/commons/6/61/Martin_9803.jpg</a:t>
            </a:r>
            <a:r>
              <a:rPr lang="cs-CZ" sz="1400" dirty="0" smtClean="0"/>
              <a:t>&gt;  </a:t>
            </a:r>
            <a:r>
              <a:rPr lang="cs-CZ" sz="1400" dirty="0" smtClean="0"/>
              <a:t>[cit. dne </a:t>
            </a:r>
            <a:r>
              <a:rPr lang="cs-CZ" sz="1400" dirty="0" smtClean="0"/>
              <a:t>10. </a:t>
            </a:r>
            <a:r>
              <a:rPr lang="cs-CZ" sz="1400" dirty="0" smtClean="0"/>
              <a:t>5. 2013].</a:t>
            </a:r>
          </a:p>
          <a:p>
            <a:pPr>
              <a:buNone/>
            </a:pPr>
            <a:r>
              <a:rPr lang="cs-CZ" sz="1400" dirty="0" smtClean="0"/>
              <a:t>[2] </a:t>
            </a:r>
            <a:r>
              <a:rPr lang="cs-CZ" sz="1400" i="1" dirty="0" smtClean="0"/>
              <a:t>Nové_dráhy_na_Slovensku.</a:t>
            </a:r>
            <a:r>
              <a:rPr lang="cs-CZ" sz="1400" i="1" dirty="0" err="1" smtClean="0"/>
              <a:t>jpg</a:t>
            </a:r>
            <a:r>
              <a:rPr lang="cs-CZ" sz="1400" i="1" dirty="0" smtClean="0"/>
              <a:t> </a:t>
            </a:r>
            <a:r>
              <a:rPr lang="cs-CZ" sz="1400" dirty="0" smtClean="0"/>
              <a:t>[online</a:t>
            </a:r>
            <a:r>
              <a:rPr lang="cs-CZ" sz="1400" dirty="0" smtClean="0"/>
              <a:t>], </a:t>
            </a:r>
            <a:r>
              <a:rPr lang="cs-CZ" sz="1400" dirty="0" smtClean="0"/>
              <a:t>Jar. Janka 1932, </a:t>
            </a:r>
            <a:r>
              <a:rPr lang="cs-CZ" sz="1400" dirty="0" smtClean="0"/>
              <a:t>dostupné z URL</a:t>
            </a:r>
            <a:r>
              <a:rPr lang="cs-CZ" sz="1400" dirty="0" smtClean="0"/>
              <a:t>: &lt;</a:t>
            </a:r>
            <a:r>
              <a:rPr lang="cs-CZ" sz="1400" dirty="0" smtClean="0">
                <a:hlinkClick r:id="rId3"/>
              </a:rPr>
              <a:t>http</a:t>
            </a:r>
            <a:r>
              <a:rPr lang="cs-CZ" sz="1400" dirty="0" smtClean="0">
                <a:hlinkClick r:id="rId3"/>
              </a:rPr>
              <a:t>://upload.wikimedia.org/wikipedia/commons/d/de/Nov%C3%A9_dr%C3%A1hy_na_Slovensku.jpg</a:t>
            </a:r>
            <a:r>
              <a:rPr lang="cs-CZ" sz="1400" dirty="0" smtClean="0"/>
              <a:t>&gt;  </a:t>
            </a:r>
            <a:r>
              <a:rPr lang="cs-CZ" sz="1400" dirty="0" smtClean="0"/>
              <a:t>[cit. dne </a:t>
            </a:r>
            <a:r>
              <a:rPr lang="cs-CZ" sz="1400" dirty="0" smtClean="0"/>
              <a:t>10. </a:t>
            </a:r>
            <a:r>
              <a:rPr lang="cs-CZ" sz="1400" dirty="0" smtClean="0"/>
              <a:t>5. 2013].</a:t>
            </a:r>
          </a:p>
          <a:p>
            <a:pPr>
              <a:buNone/>
            </a:pPr>
            <a:r>
              <a:rPr lang="cs-CZ" sz="1400" dirty="0" smtClean="0"/>
              <a:t>[</a:t>
            </a:r>
            <a:r>
              <a:rPr lang="cs-CZ" sz="1400" dirty="0" smtClean="0"/>
              <a:t>3] </a:t>
            </a:r>
            <a:r>
              <a:rPr lang="cs-CZ" sz="1400" i="1" dirty="0" smtClean="0"/>
              <a:t>Slovensko_a_Podkarpatská_Rus.</a:t>
            </a:r>
            <a:r>
              <a:rPr lang="cs-CZ" sz="1400" i="1" dirty="0" err="1" smtClean="0"/>
              <a:t>jpg</a:t>
            </a:r>
            <a:r>
              <a:rPr lang="cs-CZ" sz="1400" dirty="0" smtClean="0"/>
              <a:t> </a:t>
            </a:r>
            <a:r>
              <a:rPr lang="cs-CZ" sz="1400" dirty="0" smtClean="0"/>
              <a:t>[</a:t>
            </a:r>
            <a:r>
              <a:rPr lang="cs-CZ" sz="1400" dirty="0" smtClean="0"/>
              <a:t>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</a:t>
            </a:r>
            <a:r>
              <a:rPr lang="cs-CZ" sz="1400" dirty="0" smtClean="0"/>
              <a:t>23. </a:t>
            </a:r>
            <a:r>
              <a:rPr lang="cs-CZ" sz="1400" dirty="0" smtClean="0"/>
              <a:t>7</a:t>
            </a:r>
            <a:r>
              <a:rPr lang="cs-CZ" sz="1400" dirty="0" smtClean="0"/>
              <a:t>. 2008, </a:t>
            </a:r>
            <a:r>
              <a:rPr lang="cs-CZ" sz="1400" dirty="0" smtClean="0"/>
              <a:t>dostupné z URL: </a:t>
            </a:r>
            <a:r>
              <a:rPr lang="cs-CZ" sz="1400" dirty="0" smtClean="0"/>
              <a:t>&lt;</a:t>
            </a:r>
            <a:r>
              <a:rPr lang="cs-CZ" sz="1400" dirty="0" smtClean="0">
                <a:hlinkClick r:id="rId4"/>
              </a:rPr>
              <a:t>http://upload.wikimedia.org/wikipedia/commons/e/e4/Slovensko_a_Podkarpatsk%C3%A1_Rus.jpg</a:t>
            </a:r>
            <a:r>
              <a:rPr lang="cs-CZ" sz="1400" dirty="0" smtClean="0"/>
              <a:t>&gt; </a:t>
            </a:r>
            <a:r>
              <a:rPr lang="cs-CZ" sz="1400" dirty="0" smtClean="0"/>
              <a:t>[cit. dne 1. 5. 2013</a:t>
            </a:r>
            <a:r>
              <a:rPr lang="cs-CZ" sz="1400" dirty="0" smtClean="0"/>
              <a:t>].</a:t>
            </a:r>
            <a:endParaRPr lang="cs-CZ" sz="14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! šablona DUM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! šablona DUM</Template>
  <TotalTime>398</TotalTime>
  <Words>266</Words>
  <Application>Microsoft Office PowerPoint</Application>
  <PresentationFormat>Předvádění na obrazovce (4:3)</PresentationFormat>
  <Paragraphs>34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! šablona DUM</vt:lpstr>
      <vt:lpstr>Snímek 1</vt:lpstr>
      <vt:lpstr>Snímek 2</vt:lpstr>
      <vt:lpstr>Vznik ČSR – a co Slovensko?</vt:lpstr>
      <vt:lpstr>Na začátku bylo slovo</vt:lpstr>
      <vt:lpstr>Lepší, hezčí, bohatší</vt:lpstr>
      <vt:lpstr>Zdroje obrázků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 Musil</dc:creator>
  <cp:lastModifiedBy>Jan</cp:lastModifiedBy>
  <cp:revision>37</cp:revision>
  <dcterms:created xsi:type="dcterms:W3CDTF">2012-11-25T16:05:55Z</dcterms:created>
  <dcterms:modified xsi:type="dcterms:W3CDTF">2013-06-02T20:24:11Z</dcterms:modified>
</cp:coreProperties>
</file>