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949" autoAdjust="0"/>
  </p:normalViewPr>
  <p:slideViewPr>
    <p:cSldViewPr>
      <p:cViewPr>
        <p:scale>
          <a:sx n="75" d="100"/>
          <a:sy n="75" d="100"/>
        </p:scale>
        <p:origin x="-366" y="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ADCC1-7346-4224-89BE-CFFFE1F1CDA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8ADC7-26C5-4483-8530-A5F70C630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2/Milan_Rastislav_%C5%A0tef%C3%A1nik.jpg" TargetMode="External"/><Relationship Id="rId2" Type="http://schemas.openxmlformats.org/officeDocument/2006/relationships/hyperlink" Target="http://upload.wikimedia.org/wikipedia/commons/a/a4/Edvard_Bene%C5%A1_191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f/f1/MasarykEn1919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VZNIK ČESKOSLOVENSKA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 osudy vybraných Čechů a Slováků během první světové války.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Češi za světové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Byli jsme před Rakouskem</a:t>
            </a:r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právník, filosof, politik</a:t>
            </a:r>
          </a:p>
          <a:p>
            <a:r>
              <a:rPr lang="cs-CZ" dirty="0" smtClean="0"/>
              <a:t>zakladatel České národní rady v Paříži (1916)</a:t>
            </a:r>
          </a:p>
          <a:p>
            <a:r>
              <a:rPr lang="cs-CZ" dirty="0" smtClean="0"/>
              <a:t>zasloužil se o uznání ČSR evropskými mocnostmi</a:t>
            </a:r>
          </a:p>
          <a:p>
            <a:r>
              <a:rPr lang="cs-CZ" dirty="0" smtClean="0"/>
              <a:t>po válce ministrem zahraničí</a:t>
            </a:r>
            <a:endParaRPr lang="cs-CZ" dirty="0"/>
          </a:p>
        </p:txBody>
      </p:sp>
      <p:pic>
        <p:nvPicPr>
          <p:cNvPr id="1026" name="Picture 2" descr="File:Edvard Beneš 19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556792"/>
            <a:ext cx="3633458" cy="46805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594928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Milan Rastislav </a:t>
            </a:r>
            <a:r>
              <a:rPr lang="cs-CZ" dirty="0" err="1" smtClean="0"/>
              <a:t>Štefánik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slovenský meteorolog, astronom a voják</a:t>
            </a:r>
          </a:p>
          <a:p>
            <a:r>
              <a:rPr lang="cs-CZ" dirty="0" smtClean="0"/>
              <a:t>dlouho žil ve Francii</a:t>
            </a:r>
          </a:p>
          <a:p>
            <a:r>
              <a:rPr lang="cs-CZ" dirty="0" smtClean="0"/>
              <a:t>po založení ČNR pracuje jako propagátor myšlenky samostatné ČSR</a:t>
            </a:r>
          </a:p>
          <a:p>
            <a:r>
              <a:rPr lang="cs-CZ" dirty="0" smtClean="0"/>
              <a:t>tragicky umírá r. 1919</a:t>
            </a:r>
            <a:endParaRPr lang="cs-CZ" dirty="0"/>
          </a:p>
        </p:txBody>
      </p:sp>
      <p:pic>
        <p:nvPicPr>
          <p:cNvPr id="22530" name="Picture 2" descr="File:Milan Rastislav Štefán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340768"/>
            <a:ext cx="3246171" cy="51663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5949280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TGM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historik, filosof, sociolog</a:t>
            </a:r>
          </a:p>
          <a:p>
            <a:r>
              <a:rPr lang="cs-CZ" dirty="0" smtClean="0"/>
              <a:t>působil v zahraničí</a:t>
            </a:r>
          </a:p>
          <a:p>
            <a:r>
              <a:rPr lang="cs-CZ" dirty="0" smtClean="0"/>
              <a:t>zapojil se do </a:t>
            </a:r>
            <a:r>
              <a:rPr lang="cs-CZ" i="1" dirty="0" smtClean="0"/>
              <a:t>velkých</a:t>
            </a:r>
            <a:r>
              <a:rPr lang="cs-CZ" dirty="0" smtClean="0"/>
              <a:t> sporů 19. století (rukopisy, </a:t>
            </a:r>
            <a:r>
              <a:rPr lang="cs-CZ" dirty="0" err="1" smtClean="0"/>
              <a:t>hilsneriáda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předseda ČNR</a:t>
            </a:r>
          </a:p>
          <a:p>
            <a:r>
              <a:rPr lang="cs-CZ" dirty="0" smtClean="0"/>
              <a:t>iniciátor rozbití monarchie</a:t>
            </a:r>
            <a:endParaRPr lang="cs-CZ" dirty="0"/>
          </a:p>
        </p:txBody>
      </p:sp>
      <p:pic>
        <p:nvPicPr>
          <p:cNvPr id="23554" name="Picture 2" descr="File:MasarykEn1919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152524"/>
            <a:ext cx="3693418" cy="529272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32440" y="6165304"/>
            <a:ext cx="356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Edvard_Beneš_1919.jpg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Harris</a:t>
            </a:r>
            <a:r>
              <a:rPr lang="cs-CZ" sz="1400" dirty="0" smtClean="0"/>
              <a:t>&amp;</a:t>
            </a:r>
            <a:r>
              <a:rPr lang="cs-CZ" sz="1400" dirty="0" err="1" smtClean="0"/>
              <a:t>Ewing</a:t>
            </a:r>
            <a:r>
              <a:rPr lang="cs-CZ" sz="1400" dirty="0" smtClean="0"/>
              <a:t> 1919, dostupné z URL: &lt;</a:t>
            </a:r>
            <a:r>
              <a:rPr lang="cs-CZ" sz="1400" dirty="0" smtClean="0">
                <a:hlinkClick r:id="rId2"/>
              </a:rPr>
              <a:t>http://upload.wikimedia.org/wikipedia/commons/a/a4/Edvard_Bene%C5%A1_1919.jpg</a:t>
            </a:r>
            <a:r>
              <a:rPr lang="cs-CZ" sz="1400" dirty="0" smtClean="0"/>
              <a:t>&gt; [cit. dne 1. 5. 2013]&gt;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Milan_Rastislav_</a:t>
            </a:r>
            <a:r>
              <a:rPr lang="cs-CZ" sz="1400" i="1" dirty="0" err="1" smtClean="0"/>
              <a:t>Štefánik.jpg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16. 11. 2006, dostupné z URL: &lt;</a:t>
            </a:r>
            <a:r>
              <a:rPr lang="cs-CZ" sz="1400" dirty="0" smtClean="0">
                <a:hlinkClick r:id="rId3"/>
              </a:rPr>
              <a:t>http://upload.wikimedia.org/wikipedia/commons/b/b2/Milan_Rastislav_%C5%A0tef%C3%A1nik.jpg</a:t>
            </a:r>
            <a:r>
              <a:rPr lang="cs-CZ" sz="1400" dirty="0" smtClean="0"/>
              <a:t>&gt;  [cit. dne 1.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MasarykEn1919.jpeg </a:t>
            </a:r>
            <a:r>
              <a:rPr lang="cs-CZ" sz="1400" dirty="0" smtClean="0"/>
              <a:t>[online], Agence Rol 1919, dostupné z URL: &lt;</a:t>
            </a:r>
            <a:r>
              <a:rPr lang="cs-CZ" sz="1400" dirty="0" smtClean="0">
                <a:hlinkClick r:id="rId4"/>
              </a:rPr>
              <a:t>http://upload.wikimedia.org/wikipedia/commons/f/f1/MasarykEn1919.jpeg</a:t>
            </a:r>
            <a:r>
              <a:rPr lang="cs-CZ" sz="1400" dirty="0" smtClean="0"/>
              <a:t>&gt; [cit. dne 1. 5. 2013].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297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Češi za světové války</vt:lpstr>
      <vt:lpstr>Edvard Beneš</vt:lpstr>
      <vt:lpstr>Milan Rastislav Štefánik</vt:lpstr>
      <vt:lpstr>TGM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</dc:creator>
  <cp:lastModifiedBy>Jan</cp:lastModifiedBy>
  <cp:revision>11</cp:revision>
  <dcterms:created xsi:type="dcterms:W3CDTF">2013-06-01T13:44:00Z</dcterms:created>
  <dcterms:modified xsi:type="dcterms:W3CDTF">2013-06-02T17:47:31Z</dcterms:modified>
</cp:coreProperties>
</file>