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56" r:id="rId2"/>
  </p:sldMasterIdLst>
  <p:notesMasterIdLst>
    <p:notesMasterId r:id="rId15"/>
  </p:notesMasterIdLst>
  <p:handoutMasterIdLst>
    <p:handoutMasterId r:id="rId16"/>
  </p:handoutMasterIdLst>
  <p:sldIdLst>
    <p:sldId id="257" r:id="rId3"/>
    <p:sldId id="258" r:id="rId4"/>
    <p:sldId id="259" r:id="rId5"/>
    <p:sldId id="256" r:id="rId6"/>
    <p:sldId id="265" r:id="rId7"/>
    <p:sldId id="260" r:id="rId8"/>
    <p:sldId id="261" r:id="rId9"/>
    <p:sldId id="266" r:id="rId10"/>
    <p:sldId id="262" r:id="rId11"/>
    <p:sldId id="267" r:id="rId12"/>
    <p:sldId id="263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29" autoAdjust="0"/>
    <p:restoredTop sz="94718" autoAdjust="0"/>
  </p:normalViewPr>
  <p:slideViewPr>
    <p:cSldViewPr>
      <p:cViewPr varScale="1">
        <p:scale>
          <a:sx n="69" d="100"/>
          <a:sy n="69" d="100"/>
        </p:scale>
        <p:origin x="-13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20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DE5FC-8590-4826-84D9-563F24E44CF7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2E9D2F-BE2E-43C6-99B3-5F2FC29F11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3B348A-FC86-4D8F-B86B-782392DEEE2F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FE2903-5F6D-47B4-A5E7-87261676E3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FE2903-5F6D-47B4-A5E7-87261676E3E2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3FE2903-5F6D-47B4-A5E7-87261676E3E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4E45C16-6C6E-4390-9439-903B0B9D1F16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308B8F0-8740-4513-B4D4-65352576FA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Relationship Id="rId6" Type="http://schemas.openxmlformats.org/officeDocument/2006/relationships/hyperlink" Target="mailto:skola@zsmojzir.cz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8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32656"/>
            <a:ext cx="7056784" cy="1512168"/>
          </a:xfrm>
          <a:prstGeom prst="rect">
            <a:avLst/>
          </a:prstGeom>
          <a:noFill/>
        </p:spPr>
      </p:pic>
      <p:pic>
        <p:nvPicPr>
          <p:cNvPr id="2051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916832"/>
            <a:ext cx="676275" cy="409575"/>
          </a:xfrm>
          <a:prstGeom prst="rect">
            <a:avLst/>
          </a:prstGeom>
          <a:noFill/>
        </p:spPr>
      </p:pic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212976"/>
            <a:ext cx="2085975" cy="1295400"/>
          </a:xfrm>
          <a:prstGeom prst="rect">
            <a:avLst/>
          </a:prstGeom>
          <a:noFill/>
        </p:spPr>
      </p:pic>
      <p:pic>
        <p:nvPicPr>
          <p:cNvPr id="2049" name="obrázek 4" descr="škola"/>
          <p:cNvPicPr>
            <a:picLocks noChangeAspect="1" noChangeArrowheads="1"/>
          </p:cNvPicPr>
          <p:nvPr/>
        </p:nvPicPr>
        <p:blipFill>
          <a:blip r:embed="rId5" cstate="print"/>
          <a:srcRect b="16722"/>
          <a:stretch>
            <a:fillRect/>
          </a:stretch>
        </p:blipFill>
        <p:spPr bwMode="auto">
          <a:xfrm>
            <a:off x="5004048" y="3284984"/>
            <a:ext cx="2447925" cy="1295400"/>
          </a:xfrm>
          <a:prstGeom prst="rect">
            <a:avLst/>
          </a:prstGeom>
          <a:noFill/>
        </p:spPr>
      </p:pic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1866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259632" y="2132856"/>
            <a:ext cx="712879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řed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./fax: 472731480, e-mail: 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skola</a:t>
            </a:r>
            <a:r>
              <a:rPr kumimoji="0" lang="cs-CZ" sz="1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@</a:t>
            </a:r>
            <a:r>
              <a:rPr kumimoji="0" lang="cs-CZ" sz="1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zsmojzir.cz</a:t>
            </a:r>
            <a:endParaRPr kumimoji="0" lang="cs-CZ" sz="105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4029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	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2416442" y="5118883"/>
            <a:ext cx="4531822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Registrační číslo projektu: CZ.1.07/1.400/21.3095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7416824" cy="1584176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827584" y="2132856"/>
            <a:ext cx="8316416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Inovace a zkvalitnění výuky prostřednictvím ICT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Radka Krausová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Vytvořeno: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16. 12. 2012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Ročník: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4. ročník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Člověk a společnost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Vlastivěda - </a:t>
            </a:r>
            <a:r>
              <a:rPr lang="cs-CZ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sv. Ludmila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Doplňující materiál k látce.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Žáci se mohou dozvědět několik zajímavostí o sv.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Ludmile a krátkým testem si ověřit jejich pozornost.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aneb co v učebnicích nenajdete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Svatá Ludmila</a:t>
            </a:r>
            <a:endParaRPr lang="cs-CZ" dirty="0"/>
          </a:p>
        </p:txBody>
      </p:sp>
      <p:pic>
        <p:nvPicPr>
          <p:cNvPr id="28674" name="Picture 2" descr="C:\Users\doma\Desktop\pouze Ludmil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221088"/>
            <a:ext cx="1609725" cy="20193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Zajímavosti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5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byla manželkou knížete Bořivoje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vdala se, aby upevnila rod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svatebním darem dostala víno a zachutnalo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jí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natolik, že zřídila v dnešním Mělníce první vinici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byla pokřtěna soluňskými bratry, Cyrilem a Metodějem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měla tři syny –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Boleslava, </a:t>
            </a:r>
            <a:r>
              <a:rPr lang="cs-CZ" sz="2500" dirty="0" err="1" smtClean="0">
                <a:latin typeface="Arial" pitchFamily="34" charset="0"/>
                <a:cs typeface="Arial" pitchFamily="34" charset="0"/>
              </a:rPr>
              <a:t>Spytihněva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 a Vratislava; Boleslav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zemřel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krátce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po narození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, přežila i </a:t>
            </a:r>
            <a:r>
              <a:rPr lang="cs-CZ" sz="2500" dirty="0" err="1" smtClean="0">
                <a:latin typeface="Arial" pitchFamily="34" charset="0"/>
                <a:cs typeface="Arial" pitchFamily="34" charset="0"/>
              </a:rPr>
              <a:t>Spytihněva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 a Vratislava, a tak se starala o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jejich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syny</a:t>
            </a:r>
            <a:endParaRPr lang="cs-CZ" sz="25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„zdobil“ ji předkus, který zdědili potomci až do 4. generace</a:t>
            </a:r>
          </a:p>
          <a:p>
            <a:r>
              <a:rPr lang="cs-CZ" sz="2500" dirty="0" smtClean="0">
                <a:latin typeface="Arial" pitchFamily="34" charset="0"/>
                <a:cs typeface="Arial" pitchFamily="34" charset="0"/>
              </a:rPr>
              <a:t>Bořivoj zemřel, když mu nebylo ještě 40, Ludmila tedy byla 29 </a:t>
            </a:r>
            <a:r>
              <a:rPr lang="cs-CZ" sz="2500" dirty="0" err="1" smtClean="0">
                <a:latin typeface="Arial" pitchFamily="34" charset="0"/>
                <a:cs typeface="Arial" pitchFamily="34" charset="0"/>
              </a:rPr>
              <a:t>letou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 vdovou a vdovství trvalo 30 let</a:t>
            </a:r>
          </a:p>
          <a:p>
            <a:endParaRPr lang="cs-CZ" sz="2400" dirty="0"/>
          </a:p>
        </p:txBody>
      </p:sp>
      <p:pic>
        <p:nvPicPr>
          <p:cNvPr id="1026" name="Picture 2" descr="C:\Users\raduška\AppData\Local\Microsoft\Windows\Temporary Internet Files\Content.IE5\1NBVO76E\MC9002289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908720"/>
            <a:ext cx="1123827" cy="126226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62056" cy="1426170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Kvíz – 1. otázka</a:t>
            </a:r>
            <a:b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 se jmenoval Ludmily manžel?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Bořivoj</a:t>
            </a:r>
          </a:p>
          <a:p>
            <a:pPr marL="514350" indent="-514350">
              <a:buAutoNum type="alphaL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Vladimír</a:t>
            </a:r>
          </a:p>
          <a:p>
            <a:pPr marL="514350" indent="-514350">
              <a:buAutoNum type="alphaL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Antonín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 descr="C:\Users\doma\Desktop\pouze Ludmila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636912"/>
            <a:ext cx="2016224" cy="252922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 se jmenoval Ludmily manžel?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Bořivoj</a:t>
            </a:r>
          </a:p>
          <a:p>
            <a:pPr marL="514350" indent="-514350">
              <a:buAutoNum type="alphaL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Vladimír</a:t>
            </a:r>
          </a:p>
          <a:p>
            <a:pPr marL="514350" indent="-514350">
              <a:buAutoNum type="alphaL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Antonín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3" name="Picture 5" descr="C:\Users\raduška\AppData\Local\Microsoft\Windows\Temporary Internet Files\Content.IE5\CYBJMFBC\MC90028174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420888"/>
            <a:ext cx="913485" cy="650138"/>
          </a:xfrm>
          <a:prstGeom prst="rect">
            <a:avLst/>
          </a:prstGeom>
          <a:noFill/>
        </p:spPr>
      </p:pic>
      <p:sp>
        <p:nvSpPr>
          <p:cNvPr id="9" name="Šipka doprava 8">
            <a:hlinkClick r:id="rId4" action="ppaction://hlinksldjump"/>
          </p:cNvPr>
          <p:cNvSpPr/>
          <p:nvPr/>
        </p:nvSpPr>
        <p:spPr>
          <a:xfrm>
            <a:off x="7092280" y="55892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2. otázka</a:t>
            </a:r>
            <a:b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jaké prvenství se zasloužila?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na její pokyn byla postaven chrám sv. Víta v Praze</a:t>
            </a:r>
          </a:p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zřídila první vinici</a:t>
            </a:r>
          </a:p>
          <a:p>
            <a:pPr marL="514350" indent="-514350">
              <a:buAutoNum type="alphaL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její zásluhou se zavedla nová měna tehdejší doby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5" name="Picture 2" descr="C:\Users\doma\Desktop\pouze Ludmila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780928"/>
            <a:ext cx="1512168" cy="189692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jaké prvenství se zasloužila?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na její pokyn byla postaven chrám sv. Víta v Praze</a:t>
            </a:r>
          </a:p>
          <a:p>
            <a:pPr marL="514350" indent="-514350">
              <a:buAutoNum type="alphaLcParenR"/>
            </a:pP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zřídila první vinici</a:t>
            </a:r>
          </a:p>
          <a:p>
            <a:pPr marL="514350" indent="-514350">
              <a:buAutoNum type="alphaLcParenR"/>
            </a:pPr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3200" dirty="0" smtClean="0">
                <a:latin typeface="Arial" pitchFamily="34" charset="0"/>
                <a:cs typeface="Arial" pitchFamily="34" charset="0"/>
              </a:rPr>
              <a:t>její zásluhou se zavedla nová měna tehdejší doby</a:t>
            </a:r>
          </a:p>
          <a:p>
            <a:pPr marL="514350" indent="-514350">
              <a:buAutoNum type="alphaLcParenR"/>
            </a:pPr>
            <a:endParaRPr lang="cs-CZ" dirty="0"/>
          </a:p>
        </p:txBody>
      </p:sp>
      <p:pic>
        <p:nvPicPr>
          <p:cNvPr id="5" name="Picture 2" descr="C:\Users\raduška\AppData\Local\Microsoft\Windows\Temporary Internet Files\Content.IE5\1NBVO76E\MC9002289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284984"/>
            <a:ext cx="867384" cy="974229"/>
          </a:xfrm>
          <a:prstGeom prst="rect">
            <a:avLst/>
          </a:prstGeom>
          <a:noFill/>
        </p:spPr>
      </p:pic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7092280" y="558924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3. otázka</a:t>
            </a:r>
            <a:b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Kolik měli s Bořivojem synů?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1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2</a:t>
            </a:r>
            <a:endParaRPr lang="cs-CZ" sz="3200" dirty="0"/>
          </a:p>
        </p:txBody>
      </p:sp>
      <p:pic>
        <p:nvPicPr>
          <p:cNvPr id="5" name="Picture 2" descr="C:\Users\doma\Desktop\pouze Ludmila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636912"/>
            <a:ext cx="2016224" cy="252922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Kolik měli s Bořivojem synů?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a)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1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b)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3</a:t>
            </a:r>
          </a:p>
          <a:p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c)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2</a:t>
            </a:r>
            <a:endParaRPr lang="cs-CZ" sz="3200" dirty="0"/>
          </a:p>
        </p:txBody>
      </p:sp>
      <p:pic>
        <p:nvPicPr>
          <p:cNvPr id="3074" name="Picture 2" descr="C:\Users\raduška\AppData\Local\Microsoft\Windows\Temporary Internet Files\Content.IE5\1NBVO76E\MC900336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501008"/>
            <a:ext cx="1085681" cy="880035"/>
          </a:xfrm>
          <a:prstGeom prst="rect">
            <a:avLst/>
          </a:prstGeom>
          <a:noFill/>
        </p:spPr>
      </p:pic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6876256" y="530120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Metodika práce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Přečtěte si s dětmi zajímavosti o Ludmile (jde pouze o doplňující materiál k látce). Jsou připraveny tři otázky, na které děti mohou odpovědět na papírek. Pokud budou mít všechny správně, zaslouží si jedničku.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 kliknutí na Ludmilu se Vám zobrazí správná odpověď, při kliknutí na šipku se vrátíte k otázce a při kliknutí do prostoru se Vám zobrazí následující otázka. Doporučuji nejprve projet všechny otázky a až poté ukazovat odpovědi.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Použité zdroje: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Jarolímková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S.: Co v učebnicích nebývá aneb Čeští panovníci, jak je (možná) neznáte. Motto, Praha 2012. ISBN: 978-80-7246-622-1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obrázek Ludmily – taktéž, str. 40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</TotalTime>
  <Words>433</Words>
  <Application>Microsoft Office PowerPoint</Application>
  <PresentationFormat>Předvádění na obrazovce (4:3)</PresentationFormat>
  <Paragraphs>81</Paragraphs>
  <Slides>12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Vlastní návrh</vt:lpstr>
      <vt:lpstr>Jmění</vt:lpstr>
      <vt:lpstr>Snímek 1</vt:lpstr>
      <vt:lpstr>Snímek 2</vt:lpstr>
      <vt:lpstr>Svatá Ludmila</vt:lpstr>
      <vt:lpstr>Zajímavosti</vt:lpstr>
      <vt:lpstr>Kvíz – 1. otázka Jak se jmenoval Ludmily manžel?</vt:lpstr>
      <vt:lpstr>Jak se jmenoval Ludmily manžel?</vt:lpstr>
      <vt:lpstr>2. otázka O jaké prvenství se zasloužila?</vt:lpstr>
      <vt:lpstr>O jaké prvenství se zasloužila?</vt:lpstr>
      <vt:lpstr>3. otázka Kolik měli s Bořivojem synů?</vt:lpstr>
      <vt:lpstr>Kolik měli s Bořivojem synů?</vt:lpstr>
      <vt:lpstr>Metodika práce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Krausová</dc:creator>
  <cp:lastModifiedBy>raduška</cp:lastModifiedBy>
  <cp:revision>57</cp:revision>
  <dcterms:created xsi:type="dcterms:W3CDTF">2012-12-17T17:01:09Z</dcterms:created>
  <dcterms:modified xsi:type="dcterms:W3CDTF">2013-06-24T18:11:45Z</dcterms:modified>
</cp:coreProperties>
</file>