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6" r:id="rId2"/>
    <p:sldId id="256" r:id="rId3"/>
    <p:sldId id="257" r:id="rId4"/>
    <p:sldId id="264" r:id="rId5"/>
    <p:sldId id="258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7DE46-76F6-442B-80E5-57B9705136B4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CC128-E566-48A9-924F-84B25DAE5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7DE46-76F6-442B-80E5-57B9705136B4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CC128-E566-48A9-924F-84B25DAE5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7DE46-76F6-442B-80E5-57B9705136B4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CC128-E566-48A9-924F-84B25DAE5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7DE46-76F6-442B-80E5-57B9705136B4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CC128-E566-48A9-924F-84B25DAE5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7DE46-76F6-442B-80E5-57B9705136B4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CC128-E566-48A9-924F-84B25DAE5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7DE46-76F6-442B-80E5-57B9705136B4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CC128-E566-48A9-924F-84B25DAE5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7DE46-76F6-442B-80E5-57B9705136B4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CC128-E566-48A9-924F-84B25DAE5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7DE46-76F6-442B-80E5-57B9705136B4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CC128-E566-48A9-924F-84B25DAE5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7DE46-76F6-442B-80E5-57B9705136B4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CC128-E566-48A9-924F-84B25DAE5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7DE46-76F6-442B-80E5-57B9705136B4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CC128-E566-48A9-924F-84B25DAE5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7DE46-76F6-442B-80E5-57B9705136B4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CC128-E566-48A9-924F-84B25DAE5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97DE46-76F6-442B-80E5-57B9705136B4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8CC128-E566-48A9-924F-84B25DAE5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>
    <p:zoom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eupenizeskolam.cz/uploads/images/loga/loga_celek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ES" dirty="0"/>
              <a:t/>
            </a:r>
            <a:br>
              <a:rPr lang="es-ES" dirty="0"/>
            </a:br>
            <a:r>
              <a:rPr lang="es-ES" dirty="0"/>
              <a:t/>
            </a:r>
            <a:br>
              <a:rPr lang="es-ES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836712"/>
            <a:ext cx="8640960" cy="532859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MATEMATIKA 1. – 4. ROČNÍK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mtClean="0"/>
              <a:t>VY_32_INOVACE_15_14_geometrie </a:t>
            </a:r>
            <a:r>
              <a:rPr lang="cs-CZ" dirty="0" smtClean="0"/>
              <a:t>(křivé čáry 1)</a:t>
            </a:r>
            <a:endParaRPr lang="cs-CZ" dirty="0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933056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Křivé čáry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" name="Zástupný symbol pro obsah 5" descr="Křivá čára 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1600200"/>
            <a:ext cx="7992888" cy="4525963"/>
          </a:xfrm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Obtáhni červeně všechny křivé </a:t>
            </a:r>
            <a:r>
              <a:rPr lang="cs-CZ" sz="3200" dirty="0" smtClean="0"/>
              <a:t>čáry.</a:t>
            </a:r>
            <a:endParaRPr lang="cs-CZ" sz="3200" dirty="0"/>
          </a:p>
        </p:txBody>
      </p:sp>
      <p:pic>
        <p:nvPicPr>
          <p:cNvPr id="6" name="Zástupný symbol pro obsah 5" descr="Přímé čáry a křivé čár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7585" y="1340768"/>
            <a:ext cx="7344816" cy="4785395"/>
          </a:xfr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Nakresli křivé </a:t>
            </a:r>
            <a:r>
              <a:rPr lang="cs-CZ" sz="3200" dirty="0" smtClean="0"/>
              <a:t>čáry.</a:t>
            </a:r>
            <a:endParaRPr lang="cs-CZ" sz="3200" dirty="0"/>
          </a:p>
        </p:txBody>
      </p:sp>
    </p:spTree>
  </p:cSld>
  <p:clrMapOvr>
    <a:masterClrMapping/>
  </p:clrMapOvr>
  <p:transition>
    <p:zoom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Obtáhni barevně všechny křivé </a:t>
            </a:r>
            <a:r>
              <a:rPr lang="cs-CZ" sz="3200" dirty="0" smtClean="0"/>
              <a:t>čáry.</a:t>
            </a:r>
            <a:endParaRPr lang="cs-CZ" sz="3200" dirty="0"/>
          </a:p>
        </p:txBody>
      </p:sp>
      <p:pic>
        <p:nvPicPr>
          <p:cNvPr id="4" name="Zástupný symbol pro obsah 3" descr="Křivá čára 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91798" y="1600200"/>
            <a:ext cx="7360404" cy="4525963"/>
          </a:xfr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Prezentace je určena pro práci s interaktivní tabulí za použití speciálního pera. O správnosti plnění úkolů rozhoduje učitel.</a:t>
            </a:r>
          </a:p>
          <a:p>
            <a:r>
              <a:rPr lang="cs-CZ" sz="2000" dirty="0" smtClean="0"/>
              <a:t>Ve snímku č. 2 děti mohou obtahovat perem křivé čáry.</a:t>
            </a:r>
          </a:p>
          <a:p>
            <a:r>
              <a:rPr lang="cs-CZ" sz="2000" dirty="0" smtClean="0"/>
              <a:t>Ve snímku č. 3 žáci obtahují červeně pouze křivé čáry.</a:t>
            </a:r>
          </a:p>
          <a:p>
            <a:r>
              <a:rPr lang="cs-CZ" sz="2000" dirty="0" smtClean="0"/>
              <a:t>Ve snímku č. 4 žáci kreslí křivé čáry. Každý může nakreslit aspoň jednu. Můžete také vytvářet křivé čáry </a:t>
            </a:r>
            <a:r>
              <a:rPr lang="cs-CZ" sz="2000" smtClean="0"/>
              <a:t>pomocí provázku.</a:t>
            </a:r>
            <a:endParaRPr lang="cs-CZ" sz="2000" dirty="0" smtClean="0"/>
          </a:p>
          <a:p>
            <a:r>
              <a:rPr lang="cs-CZ" sz="2000" dirty="0" smtClean="0"/>
              <a:t>Ve snímku č. 5 žáci vyhledávají a obtahují křivé čáry libovolnými barvami.</a:t>
            </a:r>
          </a:p>
          <a:p>
            <a:endParaRPr lang="cs-CZ" dirty="0"/>
          </a:p>
        </p:txBody>
      </p:sp>
    </p:spTree>
  </p:cSld>
  <p:clrMapOvr>
    <a:masterClrMapping/>
  </p:clrMapOvr>
  <p:transition>
    <p:zoom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eupenizeskolam.cz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uploads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/loga/loga_celek.</a:t>
            </a:r>
            <a:r>
              <a:rPr lang="cs-CZ" dirty="0" err="1" smtClean="0">
                <a:hlinkClick r:id="rId2"/>
              </a:rPr>
              <a:t>png</a:t>
            </a:r>
            <a:endParaRPr lang="cs-CZ" dirty="0" smtClean="0"/>
          </a:p>
          <a:p>
            <a:pPr>
              <a:buNone/>
            </a:pPr>
            <a:r>
              <a:rPr lang="cs-CZ" i="1" dirty="0" smtClean="0"/>
              <a:t>Autorem materiálu a všech jeho částí, není-li uvedeno jinak, je Mgr. </a:t>
            </a:r>
            <a:r>
              <a:rPr lang="cs-CZ" i="1" smtClean="0"/>
              <a:t>Jana </a:t>
            </a:r>
            <a:r>
              <a:rPr lang="cs-CZ" i="1" smtClean="0"/>
              <a:t>Fabiánová.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zoom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</TotalTime>
  <Words>135</Words>
  <Application>Microsoft Office PowerPoint</Application>
  <PresentationFormat>Předvádění na obrazovce (4:3)</PresentationFormat>
  <Paragraphs>22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  </vt:lpstr>
      <vt:lpstr>Křivé čáry</vt:lpstr>
      <vt:lpstr>Obtáhni červeně všechny křivé čáry.</vt:lpstr>
      <vt:lpstr>Nakresli křivé čáry.</vt:lpstr>
      <vt:lpstr>Obtáhni barevně všechny křivé čáry.</vt:lpstr>
      <vt:lpstr>Popis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Křivé čáry</dc:title>
  <dc:creator>Jana Fabiánová</dc:creator>
  <cp:lastModifiedBy>Martin Králík</cp:lastModifiedBy>
  <cp:revision>21</cp:revision>
  <dcterms:created xsi:type="dcterms:W3CDTF">2011-09-02T23:34:24Z</dcterms:created>
  <dcterms:modified xsi:type="dcterms:W3CDTF">2012-03-17T14:42:16Z</dcterms:modified>
</cp:coreProperties>
</file>